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40" r:id="rId3"/>
  </p:sldMasterIdLst>
  <p:notesMasterIdLst>
    <p:notesMasterId r:id="rId28"/>
  </p:notesMasterIdLst>
  <p:sldIdLst>
    <p:sldId id="256" r:id="rId4"/>
    <p:sldId id="1616" r:id="rId5"/>
    <p:sldId id="257" r:id="rId6"/>
    <p:sldId id="445" r:id="rId7"/>
    <p:sldId id="446" r:id="rId8"/>
    <p:sldId id="447" r:id="rId9"/>
    <p:sldId id="448" r:id="rId10"/>
    <p:sldId id="449" r:id="rId11"/>
    <p:sldId id="457" r:id="rId12"/>
    <p:sldId id="1617" r:id="rId13"/>
    <p:sldId id="288" r:id="rId14"/>
    <p:sldId id="450" r:id="rId15"/>
    <p:sldId id="1619" r:id="rId16"/>
    <p:sldId id="281" r:id="rId17"/>
    <p:sldId id="1620" r:id="rId18"/>
    <p:sldId id="1622" r:id="rId19"/>
    <p:sldId id="1621" r:id="rId20"/>
    <p:sldId id="290" r:id="rId21"/>
    <p:sldId id="452" r:id="rId22"/>
    <p:sldId id="453" r:id="rId23"/>
    <p:sldId id="454" r:id="rId24"/>
    <p:sldId id="1618" r:id="rId25"/>
    <p:sldId id="456"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4726E-2661-4DEE-BD5C-C567D2448EA4}"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396EB-5A0C-48B7-B699-6E57A74D4EDD}" type="slidenum">
              <a:rPr lang="en-US" smtClean="0"/>
              <a:t>‹#›</a:t>
            </a:fld>
            <a:endParaRPr lang="en-US"/>
          </a:p>
        </p:txBody>
      </p:sp>
    </p:spTree>
    <p:extLst>
      <p:ext uri="{BB962C8B-B14F-4D97-AF65-F5344CB8AC3E}">
        <p14:creationId xmlns:p14="http://schemas.microsoft.com/office/powerpoint/2010/main" val="122622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5B33D-5BDE-4682-9957-13DEF0032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23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66F7E-DF34-7469-BD77-58AD90F70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3D2E4-1E12-171E-82A8-427895E4C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78081-AEB2-361D-AEA8-EEAE539DA3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20CE25-58C1-06D8-72E0-402B0ABC320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5B33D-5BDE-4682-9957-13DEF0032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035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5/6/2025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89466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5/6/2025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0036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5/6/2025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8315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3_标题幻灯片">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37987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9_标题幻灯片">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95239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402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07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5/6/2025</a:t>
            </a:fld>
            <a:endParaRPr lang="en-US"/>
          </a:p>
        </p:txBody>
      </p:sp>
      <p:sp>
        <p:nvSpPr>
          <p:cNvPr id="5" name="Footer Placeholder 4">
            <a:extLst>
              <a:ext uri="{FF2B5EF4-FFF2-40B4-BE49-F238E27FC236}">
                <a16:creationId xmlns:a16="http://schemas.microsoft.com/office/drawing/2014/main"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a16="http://schemas.microsoft.com/office/drawing/2014/main" id="{D0B5BEA8-A1D0-49A5-B316-2F5398F52E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B4A0646B-E2B2-4E18-B82D-CDC9FC6927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7062D51F-6EFD-4518-8D74-CCABD5D038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76FAE9C6-2AC3-483A-ADB0-2B6BFA63E1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240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5/6/2025</a:t>
            </a:fld>
            <a:endParaRPr lang="en-US"/>
          </a:p>
        </p:txBody>
      </p:sp>
      <p:sp>
        <p:nvSpPr>
          <p:cNvPr id="5" name="Footer Placeholder 4">
            <a:extLst>
              <a:ext uri="{FF2B5EF4-FFF2-40B4-BE49-F238E27FC236}">
                <a16:creationId xmlns:a16="http://schemas.microsoft.com/office/drawing/2014/main"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841659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5/6/2025</a:t>
            </a:fld>
            <a:endParaRPr lang="en-US"/>
          </a:p>
        </p:txBody>
      </p:sp>
      <p:sp>
        <p:nvSpPr>
          <p:cNvPr id="5" name="Footer Placeholder 4">
            <a:extLst>
              <a:ext uri="{FF2B5EF4-FFF2-40B4-BE49-F238E27FC236}">
                <a16:creationId xmlns:a16="http://schemas.microsoft.com/office/drawing/2014/main"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67810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5/6/2025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65987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5/6/2025</a:t>
            </a:fld>
            <a:endParaRPr lang="en-US"/>
          </a:p>
        </p:txBody>
      </p:sp>
      <p:sp>
        <p:nvSpPr>
          <p:cNvPr id="6" name="Footer Placeholder 5">
            <a:extLst>
              <a:ext uri="{FF2B5EF4-FFF2-40B4-BE49-F238E27FC236}">
                <a16:creationId xmlns:a16="http://schemas.microsoft.com/office/drawing/2014/main"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95710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5/6/2025</a:t>
            </a:fld>
            <a:endParaRPr lang="en-US"/>
          </a:p>
        </p:txBody>
      </p:sp>
      <p:sp>
        <p:nvSpPr>
          <p:cNvPr id="8" name="Footer Placeholder 7">
            <a:extLst>
              <a:ext uri="{FF2B5EF4-FFF2-40B4-BE49-F238E27FC236}">
                <a16:creationId xmlns:a16="http://schemas.microsoft.com/office/drawing/2014/main"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44706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5/6/2025</a:t>
            </a:fld>
            <a:endParaRPr lang="en-US"/>
          </a:p>
        </p:txBody>
      </p:sp>
      <p:sp>
        <p:nvSpPr>
          <p:cNvPr id="4" name="Footer Placeholder 3">
            <a:extLst>
              <a:ext uri="{FF2B5EF4-FFF2-40B4-BE49-F238E27FC236}">
                <a16:creationId xmlns:a16="http://schemas.microsoft.com/office/drawing/2014/main"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a16="http://schemas.microsoft.com/office/drawing/2014/main" id="{2CCD7192-69C2-4FD9-BEAA-13E50A1E7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9B8FCC7B-4E53-4340-B7BD-06EE38E29B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D9CA3AA-6693-4B44-951E-B880BDBB45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C63C1BC-E83C-458F-8770-A7C08BC7C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49963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5/6/2025</a:t>
            </a:fld>
            <a:endParaRPr lang="en-US"/>
          </a:p>
        </p:txBody>
      </p:sp>
      <p:sp>
        <p:nvSpPr>
          <p:cNvPr id="3" name="Footer Placeholder 2">
            <a:extLst>
              <a:ext uri="{FF2B5EF4-FFF2-40B4-BE49-F238E27FC236}">
                <a16:creationId xmlns:a16="http://schemas.microsoft.com/office/drawing/2014/main"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24672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5/6/2025</a:t>
            </a:fld>
            <a:endParaRPr lang="en-US"/>
          </a:p>
        </p:txBody>
      </p:sp>
      <p:sp>
        <p:nvSpPr>
          <p:cNvPr id="6" name="Footer Placeholder 5">
            <a:extLst>
              <a:ext uri="{FF2B5EF4-FFF2-40B4-BE49-F238E27FC236}">
                <a16:creationId xmlns:a16="http://schemas.microsoft.com/office/drawing/2014/main"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a16="http://schemas.microsoft.com/office/drawing/2014/main" id="{E96B39B2-923D-4EF8-B14A-5EA183DD8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C05C7F2D-732F-41A6-8667-7F8CB59160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2308AC7-F56F-48C5-9E8F-00F2E8011D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902C95D2-7DFE-4C74-AC31-3A935BD257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06861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5/6/2025</a:t>
            </a:fld>
            <a:endParaRPr lang="en-US"/>
          </a:p>
        </p:txBody>
      </p:sp>
      <p:sp>
        <p:nvSpPr>
          <p:cNvPr id="6" name="Footer Placeholder 5">
            <a:extLst>
              <a:ext uri="{FF2B5EF4-FFF2-40B4-BE49-F238E27FC236}">
                <a16:creationId xmlns:a16="http://schemas.microsoft.com/office/drawing/2014/main"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06898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5/6/2025</a:t>
            </a:fld>
            <a:endParaRPr lang="en-US"/>
          </a:p>
        </p:txBody>
      </p:sp>
      <p:sp>
        <p:nvSpPr>
          <p:cNvPr id="5" name="Footer Placeholder 4">
            <a:extLst>
              <a:ext uri="{FF2B5EF4-FFF2-40B4-BE49-F238E27FC236}">
                <a16:creationId xmlns:a16="http://schemas.microsoft.com/office/drawing/2014/main"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52751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5/6/2025</a:t>
            </a:fld>
            <a:endParaRPr lang="en-US"/>
          </a:p>
        </p:txBody>
      </p:sp>
      <p:sp>
        <p:nvSpPr>
          <p:cNvPr id="5" name="Footer Placeholder 4">
            <a:extLst>
              <a:ext uri="{FF2B5EF4-FFF2-40B4-BE49-F238E27FC236}">
                <a16:creationId xmlns:a16="http://schemas.microsoft.com/office/drawing/2014/main"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169749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21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374770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5/6/2025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3439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a:extLst>
              <a:ext uri="{FF2B5EF4-FFF2-40B4-BE49-F238E27FC236}">
                <a16:creationId xmlns:a16="http://schemas.microsoft.com/office/drawing/2014/main" id="{43F421DF-BDC1-49D2-B95E-F144E0DE87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5C6B3D5A-AFB7-41BB-A8FB-F44C49953B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268A7A24-B0B1-42E4-8893-9C5E20925A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8B5DA7E9-4AC3-4BDE-A801-A4EDBFA266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73429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261F6-2D8B-48C3-B6D1-024A65A0F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1D4E81C5-5443-45D8-AD71-06481A996F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8504E623-AF6B-4C1E-BAD6-827F2248D9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B7CE8F4F-0CBB-45DE-94DD-49BECDE62B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29442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C87A8-12C3-44BE-B253-F018EACCDE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C73FAA31-CEDD-496F-B397-7AD0830460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2B7E5E5B-A627-498F-935A-777E489D9E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19563DBD-55E1-4E16-8F5B-00C6E13058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3265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2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3C921-21E7-4286-9C69-7609AC1188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id="{63F18134-57FD-4D4D-B96A-35C62DEEF6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E876D481-B295-4A8C-9EFB-2843A07EAA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4B90C9CF-8FF5-43AB-A2F8-ADB49161E3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9791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35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5/6/2025</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555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5/6/2025</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207901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5/6/2025</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8554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756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5/6/2025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7398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5/6/2025</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49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5/6/2025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925554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5/6/2025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07988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5/6/2025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73175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5/6/2025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7797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5/6/2025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11307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5.jpe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3" name="Picture 2" descr="A picture containing shape&#10;&#10;Description automatically generated">
            <a:extLst>
              <a:ext uri="{FF2B5EF4-FFF2-40B4-BE49-F238E27FC236}">
                <a16:creationId xmlns:a16="http://schemas.microsoft.com/office/drawing/2014/main" id="{0C596B3D-1FCD-4D5D-83DC-5C1D3E03DCC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669313" y="352646"/>
            <a:ext cx="1300273" cy="1300273"/>
          </a:xfrm>
          <a:prstGeom prst="rect">
            <a:avLst/>
          </a:prstGeom>
        </p:spPr>
      </p:pic>
    </p:spTree>
    <p:extLst>
      <p:ext uri="{BB962C8B-B14F-4D97-AF65-F5344CB8AC3E}">
        <p14:creationId xmlns:p14="http://schemas.microsoft.com/office/powerpoint/2010/main" val="44088023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0326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10" r:id="rId8"/>
    <p:sldLayoutId id="2147483711" r:id="rId9"/>
    <p:sldLayoutId id="2147483712" r:id="rId10"/>
    <p:sldLayoutId id="2147483713" r:id="rId11"/>
    <p:sldLayoutId id="2147483728" r:id="rId12"/>
    <p:sldLayoutId id="2147483732" r:id="rId13"/>
    <p:sldLayoutId id="2147483738" r:id="rId14"/>
    <p:sldLayoutId id="2147483739"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B68700-E31F-4146-AD56-B3FEAFB7C9C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20971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6.svg"/><Relationship Id="rId4" Type="http://schemas.openxmlformats.org/officeDocument/2006/relationships/image" Target="../media/image14.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png"/><Relationship Id="rId5" Type="http://schemas.openxmlformats.org/officeDocument/2006/relationships/image" Target="../media/image14.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8.xml"/><Relationship Id="rId5" Type="http://schemas.openxmlformats.org/officeDocument/2006/relationships/image" Target="../media/image57.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jpeg"/><Relationship Id="rId3" Type="http://schemas.openxmlformats.org/officeDocument/2006/relationships/audio" Target="../media/audio2.wav"/><Relationship Id="rId7" Type="http://schemas.openxmlformats.org/officeDocument/2006/relationships/image" Target="../media/image24.png"/><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audio" Target="../media/audio4.wav"/><Relationship Id="rId10" Type="http://schemas.openxmlformats.org/officeDocument/2006/relationships/image" Target="../media/image27.GIF"/><Relationship Id="rId4" Type="http://schemas.openxmlformats.org/officeDocument/2006/relationships/audio" Target="../media/audio3.wav"/><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image" Target="../media/image31.png"/><Relationship Id="rId12"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audio" Target="../media/audio4.wav"/><Relationship Id="rId10" Type="http://schemas.openxmlformats.org/officeDocument/2006/relationships/image" Target="../media/image33.jpeg"/><Relationship Id="rId4" Type="http://schemas.openxmlformats.org/officeDocument/2006/relationships/audio" Target="../media/audio3.wav"/><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36.png"/><Relationship Id="rId12"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5.png"/><Relationship Id="rId11" Type="http://schemas.openxmlformats.org/officeDocument/2006/relationships/image" Target="../media/image29.jpeg"/><Relationship Id="rId5" Type="http://schemas.openxmlformats.org/officeDocument/2006/relationships/audio" Target="../media/audio4.wav"/><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V="1">
            <a:off x="-518141" y="-2900310"/>
            <a:ext cx="13228281" cy="5759814"/>
          </a:xfrm>
          <a:custGeom>
            <a:avLst/>
            <a:gdLst/>
            <a:ahLst/>
            <a:cxnLst/>
            <a:rect l="l" t="t" r="r" b="b"/>
            <a:pathLst>
              <a:path w="19842422" h="8639721">
                <a:moveTo>
                  <a:pt x="0" y="8639721"/>
                </a:moveTo>
                <a:lnTo>
                  <a:pt x="19842422" y="8639721"/>
                </a:lnTo>
                <a:lnTo>
                  <a:pt x="19842422" y="0"/>
                </a:lnTo>
                <a:lnTo>
                  <a:pt x="0" y="0"/>
                </a:lnTo>
                <a:lnTo>
                  <a:pt x="0" y="863972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4" name="Freeform 4"/>
          <p:cNvSpPr/>
          <p:nvPr/>
        </p:nvSpPr>
        <p:spPr>
          <a:xfrm>
            <a:off x="11118327" y="2349670"/>
            <a:ext cx="1061230" cy="814494"/>
          </a:xfrm>
          <a:custGeom>
            <a:avLst/>
            <a:gdLst/>
            <a:ahLst/>
            <a:cxnLst/>
            <a:rect l="l" t="t" r="r" b="b"/>
            <a:pathLst>
              <a:path w="1591845" h="1221741">
                <a:moveTo>
                  <a:pt x="0" y="0"/>
                </a:moveTo>
                <a:lnTo>
                  <a:pt x="1591845" y="0"/>
                </a:lnTo>
                <a:lnTo>
                  <a:pt x="1591845" y="1221741"/>
                </a:lnTo>
                <a:lnTo>
                  <a:pt x="0" y="1221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5" name="Freeform 5"/>
          <p:cNvSpPr/>
          <p:nvPr/>
        </p:nvSpPr>
        <p:spPr>
          <a:xfrm>
            <a:off x="1244347" y="3642896"/>
            <a:ext cx="1092453" cy="1678545"/>
          </a:xfrm>
          <a:custGeom>
            <a:avLst/>
            <a:gdLst/>
            <a:ahLst/>
            <a:cxnLst/>
            <a:rect l="l" t="t" r="r" b="b"/>
            <a:pathLst>
              <a:path w="1638680" h="2517818">
                <a:moveTo>
                  <a:pt x="0" y="0"/>
                </a:moveTo>
                <a:lnTo>
                  <a:pt x="1638680" y="0"/>
                </a:lnTo>
                <a:lnTo>
                  <a:pt x="1638680" y="2517818"/>
                </a:lnTo>
                <a:lnTo>
                  <a:pt x="0" y="2517818"/>
                </a:lnTo>
                <a:lnTo>
                  <a:pt x="0" y="0"/>
                </a:lnTo>
                <a:close/>
              </a:path>
            </a:pathLst>
          </a:custGeom>
          <a:blipFill>
            <a:blip r:embed="rId6"/>
            <a:stretch>
              <a:fillRect/>
            </a:stretch>
          </a:blipFill>
        </p:spPr>
        <p:txBody>
          <a:bodyPr/>
          <a:lstStyle/>
          <a:p>
            <a:endParaRPr lang="en-US" sz="1200"/>
          </a:p>
        </p:txBody>
      </p:sp>
      <p:sp>
        <p:nvSpPr>
          <p:cNvPr id="6" name="Freeform 6"/>
          <p:cNvSpPr/>
          <p:nvPr/>
        </p:nvSpPr>
        <p:spPr>
          <a:xfrm>
            <a:off x="-518141" y="4461038"/>
            <a:ext cx="13228281" cy="5759814"/>
          </a:xfrm>
          <a:custGeom>
            <a:avLst/>
            <a:gdLst/>
            <a:ahLst/>
            <a:cxnLst/>
            <a:rect l="l" t="t" r="r" b="b"/>
            <a:pathLst>
              <a:path w="19842422" h="8639721">
                <a:moveTo>
                  <a:pt x="0" y="0"/>
                </a:moveTo>
                <a:lnTo>
                  <a:pt x="19842422" y="0"/>
                </a:lnTo>
                <a:lnTo>
                  <a:pt x="19842422" y="8639721"/>
                </a:lnTo>
                <a:lnTo>
                  <a:pt x="0" y="86397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200"/>
          </a:p>
        </p:txBody>
      </p:sp>
      <p:sp>
        <p:nvSpPr>
          <p:cNvPr id="7" name="Freeform 7"/>
          <p:cNvSpPr/>
          <p:nvPr/>
        </p:nvSpPr>
        <p:spPr>
          <a:xfrm>
            <a:off x="10822296" y="3658329"/>
            <a:ext cx="1397310" cy="2146955"/>
          </a:xfrm>
          <a:custGeom>
            <a:avLst/>
            <a:gdLst/>
            <a:ahLst/>
            <a:cxnLst/>
            <a:rect l="l" t="t" r="r" b="b"/>
            <a:pathLst>
              <a:path w="2095965" h="3220432">
                <a:moveTo>
                  <a:pt x="0" y="0"/>
                </a:moveTo>
                <a:lnTo>
                  <a:pt x="2095964" y="0"/>
                </a:lnTo>
                <a:lnTo>
                  <a:pt x="2095964" y="3220432"/>
                </a:lnTo>
                <a:lnTo>
                  <a:pt x="0" y="3220432"/>
                </a:lnTo>
                <a:lnTo>
                  <a:pt x="0" y="0"/>
                </a:lnTo>
                <a:close/>
              </a:path>
            </a:pathLst>
          </a:custGeom>
          <a:blipFill>
            <a:blip r:embed="rId7"/>
            <a:stretch>
              <a:fillRect/>
            </a:stretch>
          </a:blipFill>
        </p:spPr>
        <p:txBody>
          <a:bodyPr/>
          <a:lstStyle/>
          <a:p>
            <a:endParaRPr lang="en-US" sz="1200"/>
          </a:p>
        </p:txBody>
      </p:sp>
      <p:sp>
        <p:nvSpPr>
          <p:cNvPr id="8" name="Freeform 8"/>
          <p:cNvSpPr/>
          <p:nvPr/>
        </p:nvSpPr>
        <p:spPr>
          <a:xfrm>
            <a:off x="10078092" y="-174199"/>
            <a:ext cx="2215508" cy="3373870"/>
          </a:xfrm>
          <a:custGeom>
            <a:avLst/>
            <a:gdLst/>
            <a:ahLst/>
            <a:cxnLst/>
            <a:rect l="l" t="t" r="r" b="b"/>
            <a:pathLst>
              <a:path w="3323262" h="5060805">
                <a:moveTo>
                  <a:pt x="0" y="0"/>
                </a:moveTo>
                <a:lnTo>
                  <a:pt x="3323262" y="0"/>
                </a:lnTo>
                <a:lnTo>
                  <a:pt x="3323262" y="5060805"/>
                </a:lnTo>
                <a:lnTo>
                  <a:pt x="0" y="5060805"/>
                </a:lnTo>
                <a:lnTo>
                  <a:pt x="0" y="0"/>
                </a:lnTo>
                <a:close/>
              </a:path>
            </a:pathLst>
          </a:custGeom>
          <a:blipFill>
            <a:blip r:embed="rId8"/>
            <a:stretch>
              <a:fillRect/>
            </a:stretch>
          </a:blipFill>
        </p:spPr>
        <p:txBody>
          <a:bodyPr/>
          <a:lstStyle/>
          <a:p>
            <a:endParaRPr lang="en-US" sz="1200"/>
          </a:p>
        </p:txBody>
      </p:sp>
      <p:sp>
        <p:nvSpPr>
          <p:cNvPr id="9" name="Freeform 9"/>
          <p:cNvSpPr/>
          <p:nvPr/>
        </p:nvSpPr>
        <p:spPr>
          <a:xfrm>
            <a:off x="-457200" y="-736703"/>
            <a:ext cx="2343892" cy="3583286"/>
          </a:xfrm>
          <a:custGeom>
            <a:avLst/>
            <a:gdLst/>
            <a:ahLst/>
            <a:cxnLst/>
            <a:rect l="l" t="t" r="r" b="b"/>
            <a:pathLst>
              <a:path w="4563402" h="7007143">
                <a:moveTo>
                  <a:pt x="0" y="0"/>
                </a:moveTo>
                <a:lnTo>
                  <a:pt x="4563402" y="0"/>
                </a:lnTo>
                <a:lnTo>
                  <a:pt x="4563402" y="7007143"/>
                </a:lnTo>
                <a:lnTo>
                  <a:pt x="0" y="7007143"/>
                </a:lnTo>
                <a:lnTo>
                  <a:pt x="0" y="0"/>
                </a:lnTo>
                <a:close/>
              </a:path>
            </a:pathLst>
          </a:custGeom>
          <a:blipFill>
            <a:blip r:embed="rId9"/>
            <a:stretch>
              <a:fillRect/>
            </a:stretch>
          </a:blipFill>
        </p:spPr>
        <p:txBody>
          <a:bodyPr/>
          <a:lstStyle/>
          <a:p>
            <a:endParaRPr lang="en-US" sz="1200"/>
          </a:p>
        </p:txBody>
      </p:sp>
      <p:sp>
        <p:nvSpPr>
          <p:cNvPr id="12" name="TextBox 11">
            <a:extLst>
              <a:ext uri="{FF2B5EF4-FFF2-40B4-BE49-F238E27FC236}">
                <a16:creationId xmlns:a16="http://schemas.microsoft.com/office/drawing/2014/main" id="{839A6D75-0C16-9BC4-DD0A-1ACBDFC83FA8}"/>
              </a:ext>
            </a:extLst>
          </p:cNvPr>
          <p:cNvSpPr txBox="1"/>
          <p:nvPr/>
        </p:nvSpPr>
        <p:spPr>
          <a:xfrm>
            <a:off x="1524000" y="1129632"/>
            <a:ext cx="8839200" cy="1297791"/>
          </a:xfrm>
          <a:prstGeom prst="rect">
            <a:avLst/>
          </a:prstGeom>
          <a:noFill/>
        </p:spPr>
        <p:txBody>
          <a:bodyPr wrap="square">
            <a:spAutoFit/>
          </a:bodyPr>
          <a:lstStyle/>
          <a:p>
            <a:pPr algn="ctr">
              <a:lnSpc>
                <a:spcPts val="4659"/>
              </a:lnSpc>
            </a:pPr>
            <a:endParaRPr lang="en-US" sz="4000" b="1" dirty="0">
              <a:latin typeface="Times New Roman "/>
              <a:ea typeface="Tahoma" panose="020B0604030504040204" pitchFamily="34" charset="0"/>
              <a:cs typeface="Tahoma" panose="020B0604030504040204" pitchFamily="34" charset="0"/>
              <a:sym typeface="Lazydog"/>
            </a:endParaRPr>
          </a:p>
          <a:p>
            <a:pPr algn="ctr">
              <a:lnSpc>
                <a:spcPts val="4659"/>
              </a:lnSpc>
            </a:pPr>
            <a:r>
              <a:rPr lang="en-US" sz="4000" b="1" dirty="0">
                <a:latin typeface="Times New Roman "/>
                <a:ea typeface="Tahoma" panose="020B0604030504040204" pitchFamily="34" charset="0"/>
                <a:cs typeface="Tahoma" panose="020B0604030504040204" pitchFamily="34" charset="0"/>
                <a:sym typeface="Lazydog"/>
              </a:rPr>
              <a:t>TRƯỜNG TIỂU HỌC </a:t>
            </a:r>
            <a:r>
              <a:rPr lang="en-US" sz="4000" b="1" dirty="0" smtClean="0">
                <a:latin typeface="Times New Roman "/>
                <a:ea typeface="Tahoma" panose="020B0604030504040204" pitchFamily="34" charset="0"/>
                <a:cs typeface="Tahoma" panose="020B0604030504040204" pitchFamily="34" charset="0"/>
                <a:sym typeface="Lazydog"/>
              </a:rPr>
              <a:t>Y NGÔNG</a:t>
            </a:r>
            <a:endParaRPr lang="en-US" sz="4000" b="1" dirty="0">
              <a:latin typeface="Times New Roman "/>
              <a:ea typeface="Tahoma" panose="020B0604030504040204" pitchFamily="34" charset="0"/>
              <a:cs typeface="Tahoma" panose="020B0604030504040204" pitchFamily="34" charset="0"/>
              <a:sym typeface="Lazydog"/>
            </a:endParaRPr>
          </a:p>
        </p:txBody>
      </p:sp>
      <p:sp>
        <p:nvSpPr>
          <p:cNvPr id="14" name="TextBox 10">
            <a:extLst>
              <a:ext uri="{FF2B5EF4-FFF2-40B4-BE49-F238E27FC236}">
                <a16:creationId xmlns:a16="http://schemas.microsoft.com/office/drawing/2014/main" id="{EFC8B6CF-3975-00B2-6181-FB6288605E90}"/>
              </a:ext>
            </a:extLst>
          </p:cNvPr>
          <p:cNvSpPr txBox="1"/>
          <p:nvPr/>
        </p:nvSpPr>
        <p:spPr>
          <a:xfrm>
            <a:off x="3237236" y="3265902"/>
            <a:ext cx="7633964" cy="2731517"/>
          </a:xfrm>
          <a:prstGeom prst="rect">
            <a:avLst/>
          </a:prstGeom>
        </p:spPr>
        <p:txBody>
          <a:bodyPr lIns="0" tIns="0" rIns="0" bIns="0" rtlCol="0" anchor="t">
            <a:spAutoFit/>
          </a:bodyPr>
          <a:lstStyle/>
          <a:p>
            <a:pPr>
              <a:lnSpc>
                <a:spcPts val="7134"/>
              </a:lnSpc>
              <a:spcBef>
                <a:spcPct val="0"/>
              </a:spcBef>
            </a:pPr>
            <a:r>
              <a:rPr lang="en-US" sz="4400" b="1" dirty="0" err="1">
                <a:solidFill>
                  <a:srgbClr val="FF0000"/>
                </a:solidFill>
                <a:latin typeface="Times New Roman" panose="02020603050405020304" pitchFamily="18" charset="0"/>
                <a:ea typeface="UID สตูดิโอโมดิ"/>
                <a:cs typeface="Times New Roman" panose="02020603050405020304" pitchFamily="18" charset="0"/>
                <a:sym typeface="UID สตูดิโอโมดิ"/>
              </a:rPr>
              <a:t>Luyện</a:t>
            </a:r>
            <a:r>
              <a:rPr lang="en-US" sz="4400" b="1" dirty="0">
                <a:solidFill>
                  <a:srgbClr val="FF0000"/>
                </a:solidFill>
                <a:latin typeface="Times New Roman" panose="02020603050405020304" pitchFamily="18" charset="0"/>
                <a:ea typeface="UID สตูดิโอโมดิ"/>
                <a:cs typeface="Times New Roman" panose="02020603050405020304" pitchFamily="18" charset="0"/>
                <a:sym typeface="UID สตูดิโอโมดิ"/>
              </a:rPr>
              <a:t> </a:t>
            </a:r>
            <a:r>
              <a:rPr lang="en-US" sz="4400" b="1" dirty="0" err="1">
                <a:solidFill>
                  <a:srgbClr val="FF0000"/>
                </a:solidFill>
                <a:latin typeface="Times New Roman" panose="02020603050405020304" pitchFamily="18" charset="0"/>
                <a:ea typeface="UID สตูดิโอโมดิ"/>
                <a:cs typeface="Times New Roman" panose="02020603050405020304" pitchFamily="18" charset="0"/>
                <a:sym typeface="UID สตูดิโอโมดิ"/>
              </a:rPr>
              <a:t>tập</a:t>
            </a:r>
            <a:r>
              <a:rPr lang="en-US" sz="4400" b="1" dirty="0">
                <a:solidFill>
                  <a:srgbClr val="FF0000"/>
                </a:solidFill>
                <a:latin typeface="Times New Roman" panose="02020603050405020304" pitchFamily="18" charset="0"/>
                <a:ea typeface="UID สตูดิโอโมดิ"/>
                <a:cs typeface="Times New Roman" panose="02020603050405020304" pitchFamily="18" charset="0"/>
                <a:sym typeface="UID สตูดิโอโมดิ"/>
              </a:rPr>
              <a:t> </a:t>
            </a:r>
            <a:r>
              <a:rPr lang="en-US" sz="4400" b="1" dirty="0" err="1">
                <a:solidFill>
                  <a:srgbClr val="FF0000"/>
                </a:solidFill>
                <a:latin typeface="Times New Roman" panose="02020603050405020304" pitchFamily="18" charset="0"/>
                <a:ea typeface="UID สตูดิโอโมดิ"/>
                <a:cs typeface="Times New Roman" panose="02020603050405020304" pitchFamily="18" charset="0"/>
                <a:sym typeface="UID สตูดิโอโมดิ"/>
              </a:rPr>
              <a:t>chung</a:t>
            </a:r>
            <a:r>
              <a:rPr lang="en-US" sz="4400" b="1" dirty="0">
                <a:solidFill>
                  <a:srgbClr val="FF0000"/>
                </a:solidFill>
                <a:latin typeface="Times New Roman" panose="02020603050405020304" pitchFamily="18" charset="0"/>
                <a:ea typeface="UID สตูดิโอโมดิ"/>
                <a:cs typeface="Times New Roman" panose="02020603050405020304" pitchFamily="18" charset="0"/>
                <a:sym typeface="UID สตูดิโอโมดิ"/>
              </a:rPr>
              <a:t> ( </a:t>
            </a:r>
            <a:r>
              <a:rPr lang="en-US" sz="4400" b="1" dirty="0" err="1">
                <a:solidFill>
                  <a:srgbClr val="FF0000"/>
                </a:solidFill>
                <a:latin typeface="Times New Roman" panose="02020603050405020304" pitchFamily="18" charset="0"/>
                <a:ea typeface="UID สตูดิโอโมดิ"/>
                <a:cs typeface="Times New Roman" panose="02020603050405020304" pitchFamily="18" charset="0"/>
                <a:sym typeface="UID สตูดิโอโมดิ"/>
              </a:rPr>
              <a:t>Tiết</a:t>
            </a:r>
            <a:r>
              <a:rPr lang="en-US" sz="4400" b="1" dirty="0">
                <a:solidFill>
                  <a:srgbClr val="FF0000"/>
                </a:solidFill>
                <a:latin typeface="Times New Roman" panose="02020603050405020304" pitchFamily="18" charset="0"/>
                <a:ea typeface="UID สตูดิโอโมดิ"/>
                <a:cs typeface="Times New Roman" panose="02020603050405020304" pitchFamily="18" charset="0"/>
                <a:sym typeface="UID สตูดิโอโมดิ"/>
              </a:rPr>
              <a:t> 2 )</a:t>
            </a:r>
          </a:p>
          <a:p>
            <a:pPr>
              <a:lnSpc>
                <a:spcPts val="7134"/>
              </a:lnSpc>
              <a:spcBef>
                <a:spcPct val="0"/>
              </a:spcBef>
            </a:pPr>
            <a:r>
              <a:rPr lang="en-US" sz="3600" b="1" dirty="0">
                <a:solidFill>
                  <a:srgbClr val="0000CC"/>
                </a:solidFill>
                <a:latin typeface="Times New Roman" panose="02020603050405020304" pitchFamily="18" charset="0"/>
                <a:ea typeface="UID สตูดิโอโมดิ"/>
                <a:cs typeface="Times New Roman" panose="02020603050405020304" pitchFamily="18" charset="0"/>
                <a:sym typeface="UID สตูดิโอโมดิ"/>
              </a:rPr>
              <a:t>Tên: </a:t>
            </a:r>
            <a:r>
              <a:rPr lang="en-US" sz="3600" b="1" dirty="0" smtClean="0">
                <a:solidFill>
                  <a:srgbClr val="0000CC"/>
                </a:solidFill>
                <a:latin typeface="Times New Roman" panose="02020603050405020304" pitchFamily="18" charset="0"/>
                <a:ea typeface="UID สตูดิโอโมดิ"/>
                <a:cs typeface="Times New Roman" panose="02020603050405020304" pitchFamily="18" charset="0"/>
                <a:sym typeface="UID สตูดิโอโมดิ"/>
              </a:rPr>
              <a:t>Ml ô </a:t>
            </a:r>
            <a:r>
              <a:rPr lang="en-US" sz="3600" b="1" dirty="0" err="1" smtClean="0">
                <a:solidFill>
                  <a:srgbClr val="0000CC"/>
                </a:solidFill>
                <a:latin typeface="Times New Roman" panose="02020603050405020304" pitchFamily="18" charset="0"/>
                <a:ea typeface="UID สตูดิโอโมดิ"/>
                <a:cs typeface="Times New Roman" panose="02020603050405020304" pitchFamily="18" charset="0"/>
                <a:sym typeface="UID สตูดิโอโมดิ"/>
              </a:rPr>
              <a:t>Niê</a:t>
            </a:r>
            <a:r>
              <a:rPr lang="en-US" sz="3600" b="1" dirty="0" smtClean="0">
                <a:solidFill>
                  <a:srgbClr val="0000CC"/>
                </a:solidFill>
                <a:latin typeface="Times New Roman" panose="02020603050405020304" pitchFamily="18" charset="0"/>
                <a:ea typeface="UID สตูดิโอโมดิ"/>
                <a:cs typeface="Times New Roman" panose="02020603050405020304" pitchFamily="18" charset="0"/>
                <a:sym typeface="UID สตูดิโอโมดิ"/>
              </a:rPr>
              <a:t> Y Lâm</a:t>
            </a:r>
            <a:endParaRPr lang="en-US" sz="3600" b="1" dirty="0">
              <a:solidFill>
                <a:srgbClr val="0000CC"/>
              </a:solidFill>
              <a:latin typeface="Times New Roman" panose="02020603050405020304" pitchFamily="18" charset="0"/>
              <a:ea typeface="UID สตูดิโอโมดิ"/>
              <a:cs typeface="Times New Roman" panose="02020603050405020304" pitchFamily="18" charset="0"/>
              <a:sym typeface="UID สตูดิโอโมดิ"/>
            </a:endParaRPr>
          </a:p>
          <a:p>
            <a:pPr>
              <a:lnSpc>
                <a:spcPts val="7134"/>
              </a:lnSpc>
              <a:spcBef>
                <a:spcPct val="0"/>
              </a:spcBef>
            </a:pPr>
            <a:r>
              <a:rPr lang="en-US" sz="3600" b="1" dirty="0">
                <a:solidFill>
                  <a:srgbClr val="0000CC"/>
                </a:solidFill>
                <a:latin typeface="Times New Roman" panose="02020603050405020304" pitchFamily="18" charset="0"/>
                <a:ea typeface="UID สตูดิโอโมดิ"/>
                <a:cs typeface="Times New Roman" panose="02020603050405020304" pitchFamily="18" charset="0"/>
                <a:sym typeface="UID สตูดิโอโมดิ"/>
              </a:rPr>
              <a:t>Lớp: </a:t>
            </a:r>
            <a:r>
              <a:rPr lang="en-US" sz="3600" b="1" dirty="0" smtClean="0">
                <a:solidFill>
                  <a:srgbClr val="0000CC"/>
                </a:solidFill>
                <a:latin typeface="Times New Roman" panose="02020603050405020304" pitchFamily="18" charset="0"/>
                <a:ea typeface="UID สตูดิโอโมดิ"/>
                <a:cs typeface="Times New Roman" panose="02020603050405020304" pitchFamily="18" charset="0"/>
                <a:sym typeface="UID สตูดิโอโมดิ"/>
              </a:rPr>
              <a:t>3A</a:t>
            </a:r>
            <a:endParaRPr lang="en-US" sz="3600" b="1" dirty="0">
              <a:solidFill>
                <a:srgbClr val="0000CC"/>
              </a:solidFill>
              <a:latin typeface="Times New Roman" panose="02020603050405020304" pitchFamily="18" charset="0"/>
              <a:ea typeface="UID สตูดิโอโมดิ"/>
              <a:cs typeface="Times New Roman" panose="02020603050405020304" pitchFamily="18" charset="0"/>
              <a:sym typeface="UID สตูดิโอโมดิ"/>
            </a:endParaRPr>
          </a:p>
        </p:txBody>
      </p:sp>
      <p:sp>
        <p:nvSpPr>
          <p:cNvPr id="10" name="TextBox 10"/>
          <p:cNvSpPr txBox="1"/>
          <p:nvPr/>
        </p:nvSpPr>
        <p:spPr>
          <a:xfrm>
            <a:off x="3200400" y="2053087"/>
            <a:ext cx="7633964" cy="1207062"/>
          </a:xfrm>
          <a:prstGeom prst="rect">
            <a:avLst/>
          </a:prstGeom>
        </p:spPr>
        <p:txBody>
          <a:bodyPr lIns="0" tIns="0" rIns="0" bIns="0" rtlCol="0" anchor="t">
            <a:spAutoFit/>
          </a:bodyPr>
          <a:lstStyle/>
          <a:p>
            <a:pPr>
              <a:lnSpc>
                <a:spcPts val="11259"/>
              </a:lnSpc>
              <a:spcBef>
                <a:spcPct val="0"/>
              </a:spcBef>
            </a:pPr>
            <a:r>
              <a:rPr lang="en-US" sz="4000" b="1" dirty="0">
                <a:solidFill>
                  <a:srgbClr val="0000CC"/>
                </a:solidFill>
                <a:latin typeface="Times New Roman" panose="02020603050405020304" pitchFamily="18" charset="0"/>
                <a:ea typeface="UID สตูดิโอโมดิ"/>
                <a:cs typeface="Times New Roman" panose="02020603050405020304" pitchFamily="18" charset="0"/>
                <a:sym typeface="UID สตูดิโอโมดิ"/>
              </a:rPr>
              <a:t>MÔN: TOÁN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7A35703-15DC-F238-9CC7-CE50162F951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51272DB-9291-FB40-F52B-6AB66CE3C321}"/>
              </a:ext>
            </a:extLst>
          </p:cNvPr>
          <p:cNvGrpSpPr/>
          <p:nvPr/>
        </p:nvGrpSpPr>
        <p:grpSpPr>
          <a:xfrm>
            <a:off x="217679" y="1857279"/>
            <a:ext cx="619044" cy="584775"/>
            <a:chOff x="621568" y="794220"/>
            <a:chExt cx="619044" cy="584775"/>
          </a:xfrm>
        </p:grpSpPr>
        <p:pic>
          <p:nvPicPr>
            <p:cNvPr id="3" name="Picture 2">
              <a:extLst>
                <a:ext uri="{FF2B5EF4-FFF2-40B4-BE49-F238E27FC236}">
                  <a16:creationId xmlns:a16="http://schemas.microsoft.com/office/drawing/2014/main" id="{516D1A23-0951-89D3-1FDC-53B4FCFB3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4" name="TextBox 3">
              <a:extLst>
                <a:ext uri="{FF2B5EF4-FFF2-40B4-BE49-F238E27FC236}">
                  <a16:creationId xmlns:a16="http://schemas.microsoft.com/office/drawing/2014/main" id="{572150D3-0332-3BA9-5A59-50003587E1E8}"/>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5" name="TextBox 4">
            <a:extLst>
              <a:ext uri="{FF2B5EF4-FFF2-40B4-BE49-F238E27FC236}">
                <a16:creationId xmlns:a16="http://schemas.microsoft.com/office/drawing/2014/main" id="{E42D5BDE-6349-8EA3-1BB3-C3348C5B9058}"/>
              </a:ext>
            </a:extLst>
          </p:cNvPr>
          <p:cNvSpPr txBox="1"/>
          <p:nvPr/>
        </p:nvSpPr>
        <p:spPr>
          <a:xfrm>
            <a:off x="750101" y="1826500"/>
            <a:ext cx="5203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Đặt</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tính</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rồi</a:t>
            </a:r>
            <a:r>
              <a:rPr lang="en-US" sz="36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tính</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A44CE4F-148D-A628-1264-EA71DE8488D1}"/>
              </a:ext>
            </a:extLst>
          </p:cNvPr>
          <p:cNvSpPr txBox="1"/>
          <p:nvPr/>
        </p:nvSpPr>
        <p:spPr>
          <a:xfrm>
            <a:off x="750101" y="2920961"/>
            <a:ext cx="2141624" cy="707886"/>
          </a:xfrm>
          <a:prstGeom prst="rect">
            <a:avLst/>
          </a:prstGeom>
          <a:noFill/>
        </p:spPr>
        <p:txBody>
          <a:bodyPr wrap="square" rtlCol="0">
            <a:spAutoFit/>
          </a:bodyPr>
          <a:lstStyle/>
          <a:p>
            <a:pPr algn="just"/>
            <a:r>
              <a:rPr lang="en-US" sz="4000" b="1" i="0" dirty="0">
                <a:effectLst/>
                <a:latin typeface="Times New Roman" panose="02020603050405020304" pitchFamily="18" charset="0"/>
                <a:ea typeface="Cambria" panose="02040503050406030204" pitchFamily="18" charset="0"/>
                <a:cs typeface="Times New Roman" panose="02020603050405020304" pitchFamily="18" charset="0"/>
              </a:rPr>
              <a:t>9 362 : 9</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E5DC7B8B-EA46-66CB-32FE-32A3325C87E2}"/>
              </a:ext>
            </a:extLst>
          </p:cNvPr>
          <p:cNvGrpSpPr/>
          <p:nvPr/>
        </p:nvGrpSpPr>
        <p:grpSpPr>
          <a:xfrm>
            <a:off x="1241794" y="-449180"/>
            <a:ext cx="9563100" cy="2183763"/>
            <a:chOff x="1241794" y="-449180"/>
            <a:chExt cx="9563100" cy="2183763"/>
          </a:xfrm>
        </p:grpSpPr>
        <p:grpSp>
          <p:nvGrpSpPr>
            <p:cNvPr id="8" name="Group 7">
              <a:extLst>
                <a:ext uri="{FF2B5EF4-FFF2-40B4-BE49-F238E27FC236}">
                  <a16:creationId xmlns:a16="http://schemas.microsoft.com/office/drawing/2014/main" id="{53BCC344-4CD0-D836-F3FF-A9A94422958B}"/>
                </a:ext>
              </a:extLst>
            </p:cNvPr>
            <p:cNvGrpSpPr/>
            <p:nvPr/>
          </p:nvGrpSpPr>
          <p:grpSpPr>
            <a:xfrm>
              <a:off x="1241794" y="-449180"/>
              <a:ext cx="9563100" cy="1475877"/>
              <a:chOff x="-228600" y="-419100"/>
              <a:chExt cx="18516600" cy="1558568"/>
            </a:xfrm>
          </p:grpSpPr>
          <p:sp>
            <p:nvSpPr>
              <p:cNvPr id="9" name="TextBox 8">
                <a:extLst>
                  <a:ext uri="{FF2B5EF4-FFF2-40B4-BE49-F238E27FC236}">
                    <a16:creationId xmlns:a16="http://schemas.microsoft.com/office/drawing/2014/main" id="{38ED341F-58D3-2B64-AC40-D21492D5D83A}"/>
                  </a:ext>
                </a:extLst>
              </p:cNvPr>
              <p:cNvSpPr txBox="1"/>
              <p:nvPr/>
            </p:nvSpPr>
            <p:spPr>
              <a:xfrm>
                <a:off x="152401" y="-419100"/>
                <a:ext cx="18135599" cy="1122337"/>
              </a:xfrm>
              <a:prstGeom prst="rect">
                <a:avLst/>
              </a:prstGeom>
            </p:spPr>
            <p:txBody>
              <a:bodyPr wrap="square" lIns="0" tIns="0" rIns="0" bIns="0" rtlCol="0" anchor="t">
                <a:spAutoFit/>
              </a:bodyPr>
              <a:lstStyle/>
              <a:p>
                <a:pPr algn="ctr">
                  <a:lnSpc>
                    <a:spcPts val="9800"/>
                  </a:lnSpc>
                </a:pP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40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10" name="TextBox 2">
                <a:extLst>
                  <a:ext uri="{FF2B5EF4-FFF2-40B4-BE49-F238E27FC236}">
                    <a16:creationId xmlns:a16="http://schemas.microsoft.com/office/drawing/2014/main" id="{6DEFECCD-C3C0-BC2C-4EBC-B89FCE0B2CFB}"/>
                  </a:ext>
                </a:extLst>
              </p:cNvPr>
              <p:cNvSpPr txBox="1"/>
              <p:nvPr/>
            </p:nvSpPr>
            <p:spPr>
              <a:xfrm>
                <a:off x="-228600" y="182468"/>
                <a:ext cx="18135599" cy="957000"/>
              </a:xfrm>
              <a:prstGeom prst="rect">
                <a:avLst/>
              </a:prstGeom>
            </p:spPr>
            <p:txBody>
              <a:bodyPr wrap="square" lIns="0" tIns="0" rIns="0" bIns="0" rtlCol="0" anchor="t">
                <a:spAutoFit/>
              </a:bodyPr>
              <a:lstStyle/>
              <a:p>
                <a:pPr algn="ctr">
                  <a:lnSpc>
                    <a:spcPts val="9800"/>
                  </a:lnSpc>
                </a:pPr>
                <a:r>
                  <a:rPr lang="en-US" sz="40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
          <p:nvSpPr>
            <p:cNvPr id="11" name="TextBox 10">
              <a:extLst>
                <a:ext uri="{FF2B5EF4-FFF2-40B4-BE49-F238E27FC236}">
                  <a16:creationId xmlns:a16="http://schemas.microsoft.com/office/drawing/2014/main" id="{D4094CD6-C55A-3AE2-BB91-2F9E59C93F24}"/>
                </a:ext>
              </a:extLst>
            </p:cNvPr>
            <p:cNvSpPr txBox="1"/>
            <p:nvPr/>
          </p:nvSpPr>
          <p:spPr>
            <a:xfrm>
              <a:off x="3376865" y="1026697"/>
              <a:ext cx="6055892" cy="707886"/>
            </a:xfrm>
            <a:prstGeom prst="rect">
              <a:avLst/>
            </a:prstGeom>
            <a:noFill/>
          </p:spPr>
          <p:txBody>
            <a:bodyPr wrap="square">
              <a:spAutoFit/>
            </a:bodyPr>
            <a:lstStyle/>
            <a:p>
              <a:r>
                <a:rPr lang="en-US" sz="4000" b="1" dirty="0" err="1">
                  <a:solidFill>
                    <a:srgbClr val="FF0000"/>
                  </a:solidFill>
                  <a:latin typeface="Times New Roman" panose="02020603050405020304" pitchFamily="18" charset="0"/>
                </a:rPr>
                <a:t>Luyện</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tập</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chung</a:t>
              </a:r>
              <a:r>
                <a:rPr lang="en-US" sz="4000" b="1" dirty="0">
                  <a:solidFill>
                    <a:srgbClr val="FF0000"/>
                  </a:solidFill>
                  <a:latin typeface="Times New Roman" panose="02020603050405020304" pitchFamily="18" charset="0"/>
                </a:rPr>
                <a:t> ( </a:t>
              </a:r>
              <a:r>
                <a:rPr lang="en-US" sz="4000" b="1" dirty="0" err="1">
                  <a:solidFill>
                    <a:srgbClr val="FF0000"/>
                  </a:solidFill>
                  <a:latin typeface="Times New Roman" panose="02020603050405020304" pitchFamily="18" charset="0"/>
                </a:rPr>
                <a:t>Tiết</a:t>
              </a:r>
              <a:r>
                <a:rPr lang="en-US" sz="4000" b="1" dirty="0">
                  <a:solidFill>
                    <a:srgbClr val="FF0000"/>
                  </a:solidFill>
                  <a:latin typeface="Times New Roman" panose="02020603050405020304" pitchFamily="18" charset="0"/>
                </a:rPr>
                <a:t> 2)</a:t>
              </a:r>
              <a:endParaRPr lang="en-US" sz="4000" b="1" dirty="0">
                <a:solidFill>
                  <a:srgbClr val="FF0000"/>
                </a:solidFill>
              </a:endParaRPr>
            </a:p>
          </p:txBody>
        </p:sp>
      </p:grpSp>
      <p:sp>
        <p:nvSpPr>
          <p:cNvPr id="7" name="TextBox 6">
            <a:extLst>
              <a:ext uri="{FF2B5EF4-FFF2-40B4-BE49-F238E27FC236}">
                <a16:creationId xmlns:a16="http://schemas.microsoft.com/office/drawing/2014/main" id="{AC46F431-8A62-6B5E-43E7-1DBC5E886706}"/>
              </a:ext>
            </a:extLst>
          </p:cNvPr>
          <p:cNvSpPr txBox="1"/>
          <p:nvPr/>
        </p:nvSpPr>
        <p:spPr>
          <a:xfrm>
            <a:off x="8463607" y="2893191"/>
            <a:ext cx="1938299" cy="707886"/>
          </a:xfrm>
          <a:prstGeom prst="rect">
            <a:avLst/>
          </a:prstGeom>
          <a:noFill/>
        </p:spPr>
        <p:txBody>
          <a:bodyPr wrap="square" rtlCol="0">
            <a:spAutoFit/>
          </a:bodyPr>
          <a:lstStyle/>
          <a:p>
            <a:pPr algn="just"/>
            <a:r>
              <a:rPr lang="en-US" sz="4000" b="1" i="0" dirty="0">
                <a:effectLst/>
                <a:latin typeface="Times New Roman" panose="02020603050405020304" pitchFamily="18" charset="0"/>
                <a:ea typeface="Cambria" panose="02040503050406030204" pitchFamily="18" charset="0"/>
                <a:cs typeface="Times New Roman" panose="02020603050405020304" pitchFamily="18" charset="0"/>
              </a:rPr>
              <a:t>912 x 7</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E6B6377-0FD9-1778-D2E7-72DED212E300}"/>
              </a:ext>
            </a:extLst>
          </p:cNvPr>
          <p:cNvSpPr txBox="1"/>
          <p:nvPr/>
        </p:nvSpPr>
        <p:spPr>
          <a:xfrm>
            <a:off x="3200400" y="2893191"/>
            <a:ext cx="2244436" cy="707886"/>
          </a:xfrm>
          <a:prstGeom prst="rect">
            <a:avLst/>
          </a:prstGeom>
          <a:noFill/>
        </p:spPr>
        <p:txBody>
          <a:bodyPr wrap="square" rtlCol="0">
            <a:spAutoFit/>
          </a:bodyPr>
          <a:lstStyle/>
          <a:p>
            <a:r>
              <a:rPr lang="en-US" sz="4000" b="1" i="0" dirty="0">
                <a:effectLst/>
                <a:latin typeface="Times New Roman" panose="02020603050405020304" pitchFamily="18" charset="0"/>
                <a:ea typeface="Cambria" panose="02040503050406030204" pitchFamily="18" charset="0"/>
                <a:cs typeface="Times New Roman" panose="02020603050405020304" pitchFamily="18" charset="0"/>
              </a:rPr>
              <a:t>1 214 x 6     </a:t>
            </a:r>
          </a:p>
        </p:txBody>
      </p:sp>
      <p:sp>
        <p:nvSpPr>
          <p:cNvPr id="14" name="TextBox 13">
            <a:extLst>
              <a:ext uri="{FF2B5EF4-FFF2-40B4-BE49-F238E27FC236}">
                <a16:creationId xmlns:a16="http://schemas.microsoft.com/office/drawing/2014/main" id="{6616F302-2E23-14BC-7C6E-07944DAC7EB0}"/>
              </a:ext>
            </a:extLst>
          </p:cNvPr>
          <p:cNvSpPr txBox="1"/>
          <p:nvPr/>
        </p:nvSpPr>
        <p:spPr>
          <a:xfrm>
            <a:off x="5624948" y="2893191"/>
            <a:ext cx="2244436" cy="707886"/>
          </a:xfrm>
          <a:prstGeom prst="rect">
            <a:avLst/>
          </a:prstGeom>
          <a:noFill/>
        </p:spPr>
        <p:txBody>
          <a:bodyPr wrap="square" rtlCol="0">
            <a:spAutoFit/>
          </a:bodyPr>
          <a:lstStyle/>
          <a:p>
            <a:pPr algn="just"/>
            <a:r>
              <a:rPr lang="en-US" sz="4000" b="1" i="0" dirty="0">
                <a:effectLst/>
                <a:latin typeface="Times New Roman" panose="02020603050405020304" pitchFamily="18" charset="0"/>
                <a:ea typeface="Cambria" panose="02040503050406030204" pitchFamily="18" charset="0"/>
                <a:cs typeface="Times New Roman" panose="02020603050405020304" pitchFamily="18" charset="0"/>
              </a:rPr>
              <a:t>2 790 : 3  </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069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3"/>
          <a:stretch>
            <a:fillRect/>
          </a:stretch>
        </p:blipFill>
        <p:spPr>
          <a:xfrm>
            <a:off x="458996" y="2572532"/>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015062" y="3532678"/>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9 362</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329194" y="4163738"/>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1</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007246" y="392669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373277" y="3928052"/>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613742" y="4156905"/>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373277" y="4398858"/>
            <a:ext cx="42419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43" name="TextBox 42">
            <a:extLst>
              <a:ext uri="{FF2B5EF4-FFF2-40B4-BE49-F238E27FC236}">
                <a16:creationId xmlns:a16="http://schemas.microsoft.com/office/drawing/2014/main" id="{1E7DC26B-BC2A-4A0E-94C5-C53589792684}"/>
              </a:ext>
            </a:extLst>
          </p:cNvPr>
          <p:cNvSpPr txBox="1"/>
          <p:nvPr/>
        </p:nvSpPr>
        <p:spPr>
          <a:xfrm>
            <a:off x="3898733" y="4168897"/>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4</a:t>
            </a:r>
          </a:p>
        </p:txBody>
      </p:sp>
      <p:sp>
        <p:nvSpPr>
          <p:cNvPr id="46" name="TextBox 45">
            <a:extLst>
              <a:ext uri="{FF2B5EF4-FFF2-40B4-BE49-F238E27FC236}">
                <a16:creationId xmlns:a16="http://schemas.microsoft.com/office/drawing/2014/main" id="{04F84F36-FA1A-4026-94EF-843F71D1184D}"/>
              </a:ext>
            </a:extLst>
          </p:cNvPr>
          <p:cNvSpPr txBox="1"/>
          <p:nvPr/>
        </p:nvSpPr>
        <p:spPr>
          <a:xfrm>
            <a:off x="2629091" y="4394777"/>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6</a:t>
            </a:r>
          </a:p>
        </p:txBody>
      </p:sp>
      <p:sp>
        <p:nvSpPr>
          <p:cNvPr id="47" name="TextBox 46">
            <a:extLst>
              <a:ext uri="{FF2B5EF4-FFF2-40B4-BE49-F238E27FC236}">
                <a16:creationId xmlns:a16="http://schemas.microsoft.com/office/drawing/2014/main" id="{0E6B02CA-DF2D-4131-BD6E-689C4DBC0F6C}"/>
              </a:ext>
            </a:extLst>
          </p:cNvPr>
          <p:cNvSpPr txBox="1"/>
          <p:nvPr/>
        </p:nvSpPr>
        <p:spPr>
          <a:xfrm>
            <a:off x="2623648" y="4890077"/>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49" name="TextBox 48">
            <a:extLst>
              <a:ext uri="{FF2B5EF4-FFF2-40B4-BE49-F238E27FC236}">
                <a16:creationId xmlns:a16="http://schemas.microsoft.com/office/drawing/2014/main" id="{97C0F86B-58DA-4574-B8A3-3F6E7F727CBF}"/>
              </a:ext>
            </a:extLst>
          </p:cNvPr>
          <p:cNvSpPr txBox="1"/>
          <p:nvPr/>
        </p:nvSpPr>
        <p:spPr>
          <a:xfrm>
            <a:off x="2899873" y="4890077"/>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sp>
        <p:nvSpPr>
          <p:cNvPr id="50" name="TextBox 49">
            <a:extLst>
              <a:ext uri="{FF2B5EF4-FFF2-40B4-BE49-F238E27FC236}">
                <a16:creationId xmlns:a16="http://schemas.microsoft.com/office/drawing/2014/main" id="{9BA2356A-AE77-4043-8BE8-F07C1EAD07FD}"/>
              </a:ext>
            </a:extLst>
          </p:cNvPr>
          <p:cNvSpPr txBox="1"/>
          <p:nvPr/>
        </p:nvSpPr>
        <p:spPr>
          <a:xfrm>
            <a:off x="4178281" y="4168898"/>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51" name="TextBox 50">
            <a:extLst>
              <a:ext uri="{FF2B5EF4-FFF2-40B4-BE49-F238E27FC236}">
                <a16:creationId xmlns:a16="http://schemas.microsoft.com/office/drawing/2014/main" id="{66AE5D21-4ADB-47BA-9A3D-9B75F986370D}"/>
              </a:ext>
            </a:extLst>
          </p:cNvPr>
          <p:cNvSpPr txBox="1"/>
          <p:nvPr/>
        </p:nvSpPr>
        <p:spPr>
          <a:xfrm>
            <a:off x="2918923" y="5356802"/>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3"/>
          <a:stretch>
            <a:fillRect/>
          </a:stretch>
        </p:blipFill>
        <p:spPr>
          <a:xfrm>
            <a:off x="6108429" y="2601772"/>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043701" y="3341931"/>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rPr>
                <a:t> </a:t>
              </a:r>
              <a:endParaRPr kumimoji="0" lang="vi-VN" sz="6600" b="1" i="0" u="none" strike="noStrike" kern="0" cap="none" spc="0" normalizeH="0" baseline="0" noProof="0" dirty="0">
                <a:ln>
                  <a:noFill/>
                </a:ln>
                <a:solidFill>
                  <a:srgbClr val="FFFFFF"/>
                </a:solidFill>
                <a:effectLst/>
                <a:uLnTx/>
                <a:uFillTx/>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rPr>
                <a:t>1 214</a:t>
              </a:r>
              <a:endParaRPr kumimoji="0" lang="vi-VN" sz="5400" b="1" i="0" u="none" strike="noStrike" kern="0" cap="none" spc="0" normalizeH="0" baseline="0" noProof="0" dirty="0">
                <a:ln>
                  <a:noFill/>
                </a:ln>
                <a:solidFill>
                  <a:srgbClr val="FFFFFF"/>
                </a:solidFill>
                <a:effectLst/>
                <a:uLnTx/>
                <a:uFillTx/>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rPr>
                <a:t>    </a:t>
              </a:r>
              <a:r>
                <a:rPr kumimoji="0" lang="en-US" sz="5400" b="1" i="0" u="none" strike="noStrike" kern="0" cap="none" spc="0" normalizeH="0" baseline="0" noProof="0" dirty="0">
                  <a:ln>
                    <a:noFill/>
                  </a:ln>
                  <a:solidFill>
                    <a:srgbClr val="FFFFFF"/>
                  </a:solidFill>
                  <a:effectLst/>
                  <a:uLnTx/>
                  <a:uFillTx/>
                  <a:latin typeface="Calibri" panose="020F0502020204030204"/>
                </a:rPr>
                <a:t>        6</a:t>
              </a:r>
              <a:endParaRPr kumimoji="0" lang="vi-VN" sz="8000" b="1" i="0" u="none" strike="noStrike" kern="0" cap="none" spc="0" normalizeH="0" baseline="0" noProof="0" dirty="0">
                <a:ln>
                  <a:noFill/>
                </a:ln>
                <a:solidFill>
                  <a:srgbClr val="FFFFFF"/>
                </a:solidFill>
                <a:effectLst/>
                <a:uLnTx/>
                <a:uFillTx/>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rPr>
                <a:t> x</a:t>
              </a:r>
              <a:endParaRPr kumimoji="0" lang="vi-VN" sz="6000" b="1" i="0" u="none" strike="noStrike" kern="0" cap="none" spc="0" normalizeH="0" baseline="0" noProof="0" dirty="0">
                <a:ln>
                  <a:noFill/>
                </a:ln>
                <a:solidFill>
                  <a:srgbClr val="FFFFFF"/>
                </a:solidFill>
                <a:effectLst/>
                <a:uLnTx/>
                <a:uFillTx/>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220643" y="4943926"/>
            <a:ext cx="397565" cy="923330"/>
          </a:xfrm>
          <a:prstGeom prst="rect">
            <a:avLst/>
          </a:prstGeom>
          <a:noFill/>
        </p:spPr>
        <p:txBody>
          <a:bodyPr wrap="square" rtlCol="0">
            <a:spAutoFit/>
          </a:bodyPr>
          <a:lstStyle/>
          <a:p>
            <a:r>
              <a:rPr lang="en-US" sz="5400" b="1" dirty="0">
                <a:solidFill>
                  <a:srgbClr val="FFFF00"/>
                </a:solidFill>
                <a:latin typeface="Calibri" panose="020F0502020204030204"/>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8859367" y="4943926"/>
            <a:ext cx="258417" cy="923330"/>
          </a:xfrm>
          <a:prstGeom prst="rect">
            <a:avLst/>
          </a:prstGeom>
          <a:noFill/>
        </p:spPr>
        <p:txBody>
          <a:bodyPr wrap="square" rtlCol="0">
            <a:spAutoFit/>
          </a:bodyPr>
          <a:lstStyle/>
          <a:p>
            <a:r>
              <a:rPr lang="en-US" sz="5400" b="1" dirty="0">
                <a:solidFill>
                  <a:srgbClr val="FFFF00"/>
                </a:solidFill>
                <a:latin typeface="Calibri" panose="020F0502020204030204"/>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511497" y="4943926"/>
            <a:ext cx="258417" cy="923330"/>
          </a:xfrm>
          <a:prstGeom prst="rect">
            <a:avLst/>
          </a:prstGeom>
          <a:noFill/>
        </p:spPr>
        <p:txBody>
          <a:bodyPr wrap="square" rtlCol="0">
            <a:spAutoFit/>
          </a:bodyPr>
          <a:lstStyle/>
          <a:p>
            <a:r>
              <a:rPr lang="en-US" sz="5400" b="1" dirty="0">
                <a:solidFill>
                  <a:srgbClr val="FFFF00"/>
                </a:solidFill>
                <a:latin typeface="Calibri" panose="020F0502020204030204"/>
              </a:rPr>
              <a:t>2</a:t>
            </a:r>
          </a:p>
        </p:txBody>
      </p:sp>
      <p:sp>
        <p:nvSpPr>
          <p:cNvPr id="77" name="TextBox 76">
            <a:extLst>
              <a:ext uri="{FF2B5EF4-FFF2-40B4-BE49-F238E27FC236}">
                <a16:creationId xmlns:a16="http://schemas.microsoft.com/office/drawing/2014/main" id="{33EA0A7D-BE5C-41AA-A2BA-301814E6D578}"/>
              </a:ext>
            </a:extLst>
          </p:cNvPr>
          <p:cNvSpPr txBox="1"/>
          <p:nvPr/>
        </p:nvSpPr>
        <p:spPr>
          <a:xfrm>
            <a:off x="8084114" y="4933986"/>
            <a:ext cx="258417" cy="923330"/>
          </a:xfrm>
          <a:prstGeom prst="rect">
            <a:avLst/>
          </a:prstGeom>
          <a:noFill/>
        </p:spPr>
        <p:txBody>
          <a:bodyPr wrap="square" rtlCol="0">
            <a:spAutoFit/>
          </a:bodyPr>
          <a:lstStyle/>
          <a:p>
            <a:r>
              <a:rPr lang="en-US" sz="5400" b="1" dirty="0">
                <a:solidFill>
                  <a:srgbClr val="FFFF00"/>
                </a:solidFill>
                <a:latin typeface="Calibri" panose="020F0502020204030204"/>
              </a:rPr>
              <a:t>7</a:t>
            </a:r>
          </a:p>
        </p:txBody>
      </p:sp>
      <p:grpSp>
        <p:nvGrpSpPr>
          <p:cNvPr id="2" name="Group 1">
            <a:extLst>
              <a:ext uri="{FF2B5EF4-FFF2-40B4-BE49-F238E27FC236}">
                <a16:creationId xmlns:a16="http://schemas.microsoft.com/office/drawing/2014/main" id="{3FA7C97C-5B07-EDD6-056E-D6D1F4C3CD01}"/>
              </a:ext>
            </a:extLst>
          </p:cNvPr>
          <p:cNvGrpSpPr/>
          <p:nvPr/>
        </p:nvGrpSpPr>
        <p:grpSpPr>
          <a:xfrm>
            <a:off x="1241794" y="-336886"/>
            <a:ext cx="9563100" cy="2183763"/>
            <a:chOff x="1241794" y="-449180"/>
            <a:chExt cx="9563100" cy="2183763"/>
          </a:xfrm>
        </p:grpSpPr>
        <p:grpSp>
          <p:nvGrpSpPr>
            <p:cNvPr id="3" name="Group 2">
              <a:extLst>
                <a:ext uri="{FF2B5EF4-FFF2-40B4-BE49-F238E27FC236}">
                  <a16:creationId xmlns:a16="http://schemas.microsoft.com/office/drawing/2014/main" id="{6B25F27C-9EA6-7EF2-E787-78183841AA67}"/>
                </a:ext>
              </a:extLst>
            </p:cNvPr>
            <p:cNvGrpSpPr/>
            <p:nvPr/>
          </p:nvGrpSpPr>
          <p:grpSpPr>
            <a:xfrm>
              <a:off x="1241794" y="-449180"/>
              <a:ext cx="9563100" cy="1475877"/>
              <a:chOff x="-228600" y="-419100"/>
              <a:chExt cx="18516600" cy="1558568"/>
            </a:xfrm>
          </p:grpSpPr>
          <p:sp>
            <p:nvSpPr>
              <p:cNvPr id="5" name="TextBox 4">
                <a:extLst>
                  <a:ext uri="{FF2B5EF4-FFF2-40B4-BE49-F238E27FC236}">
                    <a16:creationId xmlns:a16="http://schemas.microsoft.com/office/drawing/2014/main" id="{D90A57DD-AFD6-A28E-639A-A8F221577242}"/>
                  </a:ext>
                </a:extLst>
              </p:cNvPr>
              <p:cNvSpPr txBox="1"/>
              <p:nvPr/>
            </p:nvSpPr>
            <p:spPr>
              <a:xfrm>
                <a:off x="152401" y="-419100"/>
                <a:ext cx="18135599" cy="1122337"/>
              </a:xfrm>
              <a:prstGeom prst="rect">
                <a:avLst/>
              </a:prstGeom>
            </p:spPr>
            <p:txBody>
              <a:bodyPr wrap="square" lIns="0" tIns="0" rIns="0" bIns="0" rtlCol="0" anchor="t">
                <a:spAutoFit/>
              </a:bodyPr>
              <a:lstStyle/>
              <a:p>
                <a:pPr algn="ctr">
                  <a:lnSpc>
                    <a:spcPts val="9800"/>
                  </a:lnSpc>
                </a:pP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40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6" name="TextBox 2">
                <a:extLst>
                  <a:ext uri="{FF2B5EF4-FFF2-40B4-BE49-F238E27FC236}">
                    <a16:creationId xmlns:a16="http://schemas.microsoft.com/office/drawing/2014/main" id="{6F66FC6E-F292-1852-64F3-EF76014105F6}"/>
                  </a:ext>
                </a:extLst>
              </p:cNvPr>
              <p:cNvSpPr txBox="1"/>
              <p:nvPr/>
            </p:nvSpPr>
            <p:spPr>
              <a:xfrm>
                <a:off x="-228600" y="182468"/>
                <a:ext cx="18135599" cy="957000"/>
              </a:xfrm>
              <a:prstGeom prst="rect">
                <a:avLst/>
              </a:prstGeom>
            </p:spPr>
            <p:txBody>
              <a:bodyPr wrap="square" lIns="0" tIns="0" rIns="0" bIns="0" rtlCol="0" anchor="t">
                <a:spAutoFit/>
              </a:bodyPr>
              <a:lstStyle/>
              <a:p>
                <a:pPr algn="ctr">
                  <a:lnSpc>
                    <a:spcPts val="9800"/>
                  </a:lnSpc>
                </a:pPr>
                <a:r>
                  <a:rPr lang="en-US" sz="40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
          <p:nvSpPr>
            <p:cNvPr id="4" name="TextBox 3">
              <a:extLst>
                <a:ext uri="{FF2B5EF4-FFF2-40B4-BE49-F238E27FC236}">
                  <a16:creationId xmlns:a16="http://schemas.microsoft.com/office/drawing/2014/main" id="{1C275034-9183-84C1-A821-5F67DF57C3BD}"/>
                </a:ext>
              </a:extLst>
            </p:cNvPr>
            <p:cNvSpPr txBox="1"/>
            <p:nvPr/>
          </p:nvSpPr>
          <p:spPr>
            <a:xfrm>
              <a:off x="3376865" y="1026697"/>
              <a:ext cx="6055892" cy="707886"/>
            </a:xfrm>
            <a:prstGeom prst="rect">
              <a:avLst/>
            </a:prstGeom>
            <a:noFill/>
          </p:spPr>
          <p:txBody>
            <a:bodyPr wrap="square">
              <a:spAutoFit/>
            </a:bodyPr>
            <a:lstStyle/>
            <a:p>
              <a:r>
                <a:rPr lang="en-US" sz="4000" b="1" dirty="0" err="1">
                  <a:solidFill>
                    <a:srgbClr val="FF0000"/>
                  </a:solidFill>
                  <a:latin typeface="Times New Roman" panose="02020603050405020304" pitchFamily="18" charset="0"/>
                </a:rPr>
                <a:t>Luyện</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tập</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chung</a:t>
              </a:r>
              <a:r>
                <a:rPr lang="en-US" sz="4000" b="1" dirty="0">
                  <a:solidFill>
                    <a:srgbClr val="FF0000"/>
                  </a:solidFill>
                  <a:latin typeface="Times New Roman" panose="02020603050405020304" pitchFamily="18" charset="0"/>
                </a:rPr>
                <a:t> ( </a:t>
              </a:r>
              <a:r>
                <a:rPr lang="en-US" sz="4000" b="1" dirty="0" err="1">
                  <a:solidFill>
                    <a:srgbClr val="FF0000"/>
                  </a:solidFill>
                  <a:latin typeface="Times New Roman" panose="02020603050405020304" pitchFamily="18" charset="0"/>
                </a:rPr>
                <a:t>Tiết</a:t>
              </a:r>
              <a:r>
                <a:rPr lang="en-US" sz="4000" b="1" dirty="0">
                  <a:solidFill>
                    <a:srgbClr val="FF0000"/>
                  </a:solidFill>
                  <a:latin typeface="Times New Roman" panose="02020603050405020304" pitchFamily="18" charset="0"/>
                </a:rPr>
                <a:t> 2)</a:t>
              </a:r>
              <a:endParaRPr lang="en-US" sz="4000" b="1" dirty="0">
                <a:solidFill>
                  <a:srgbClr val="FF0000"/>
                </a:solidFill>
              </a:endParaRPr>
            </a:p>
          </p:txBody>
        </p:sp>
      </p:gr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randombar(horizontal)">
                                      <p:cBhvr>
                                        <p:cTn id="70" dur="500"/>
                                        <p:tgtEl>
                                          <p:spTgt spid="53"/>
                                        </p:tgtEl>
                                      </p:cBhvr>
                                    </p:animEffect>
                                  </p:childTnLst>
                                  <p:subTnLst>
                                    <p:audio>
                                      <p:cMediaNode>
                                        <p:cTn display="0" masterRel="sameClick">
                                          <p:stCondLst>
                                            <p:cond evt="begin" delay="0">
                                              <p:tn val="68"/>
                                            </p:cond>
                                          </p:stCondLst>
                                          <p:endCondLst>
                                            <p:cond evt="onStopAudio" delay="0">
                                              <p:tgtEl>
                                                <p:sldTgt/>
                                              </p:tgtEl>
                                            </p:cond>
                                          </p:endCondLst>
                                        </p:cTn>
                                        <p:tgtEl>
                                          <p:sndTgt r:embed="rId2" name="whoosh.wav"/>
                                        </p:tgtEl>
                                      </p:cMediaNode>
                                    </p:audio>
                                  </p:subTnLst>
                                </p:cTn>
                              </p:par>
                              <p:par>
                                <p:cTn id="71" presetID="2" presetClass="entr" presetSubtype="4" fill="hold" grpId="0" nodeType="withEffect">
                                  <p:stCondLst>
                                    <p:cond delay="0"/>
                                  </p:stCondLst>
                                  <p:childTnLst>
                                    <p:set>
                                      <p:cBhvr>
                                        <p:cTn id="72" dur="1" fill="hold">
                                          <p:stCondLst>
                                            <p:cond delay="0"/>
                                          </p:stCondLst>
                                        </p:cTn>
                                        <p:tgtEl>
                                          <p:spTgt spid="77"/>
                                        </p:tgtEl>
                                        <p:attrNameLst>
                                          <p:attrName>style.visibility</p:attrName>
                                        </p:attrNameLst>
                                      </p:cBhvr>
                                      <p:to>
                                        <p:strVal val="visible"/>
                                      </p:to>
                                    </p:set>
                                    <p:anim calcmode="lin" valueType="num">
                                      <p:cBhvr additive="base">
                                        <p:cTn id="73" dur="500" fill="hold"/>
                                        <p:tgtEl>
                                          <p:spTgt spid="77"/>
                                        </p:tgtEl>
                                        <p:attrNameLst>
                                          <p:attrName>ppt_x</p:attrName>
                                        </p:attrNameLst>
                                      </p:cBhvr>
                                      <p:tavLst>
                                        <p:tav tm="0">
                                          <p:val>
                                            <p:strVal val="#ppt_x"/>
                                          </p:val>
                                        </p:tav>
                                        <p:tav tm="100000">
                                          <p:val>
                                            <p:strVal val="#ppt_x"/>
                                          </p:val>
                                        </p:tav>
                                      </p:tavLst>
                                    </p:anim>
                                    <p:anim calcmode="lin" valueType="num">
                                      <p:cBhvr additive="base">
                                        <p:cTn id="74" dur="500" fill="hold"/>
                                        <p:tgtEl>
                                          <p:spTgt spid="7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 calcmode="lin" valueType="num">
                                      <p:cBhvr additive="base">
                                        <p:cTn id="77" dur="500" fill="hold"/>
                                        <p:tgtEl>
                                          <p:spTgt spid="76"/>
                                        </p:tgtEl>
                                        <p:attrNameLst>
                                          <p:attrName>ppt_x</p:attrName>
                                        </p:attrNameLst>
                                      </p:cBhvr>
                                      <p:tavLst>
                                        <p:tav tm="0">
                                          <p:val>
                                            <p:strVal val="#ppt_x"/>
                                          </p:val>
                                        </p:tav>
                                        <p:tav tm="100000">
                                          <p:val>
                                            <p:strVal val="#ppt_x"/>
                                          </p:val>
                                        </p:tav>
                                      </p:tavLst>
                                    </p:anim>
                                    <p:anim calcmode="lin" valueType="num">
                                      <p:cBhvr additive="base">
                                        <p:cTn id="78" dur="500" fill="hold"/>
                                        <p:tgtEl>
                                          <p:spTgt spid="76"/>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75"/>
                                        </p:tgtEl>
                                        <p:attrNameLst>
                                          <p:attrName>style.visibility</p:attrName>
                                        </p:attrNameLst>
                                      </p:cBhvr>
                                      <p:to>
                                        <p:strVal val="visible"/>
                                      </p:to>
                                    </p:set>
                                    <p:anim calcmode="lin" valueType="num">
                                      <p:cBhvr additive="base">
                                        <p:cTn id="81" dur="500" fill="hold"/>
                                        <p:tgtEl>
                                          <p:spTgt spid="75"/>
                                        </p:tgtEl>
                                        <p:attrNameLst>
                                          <p:attrName>ppt_x</p:attrName>
                                        </p:attrNameLst>
                                      </p:cBhvr>
                                      <p:tavLst>
                                        <p:tav tm="0">
                                          <p:val>
                                            <p:strVal val="#ppt_x"/>
                                          </p:val>
                                        </p:tav>
                                        <p:tav tm="100000">
                                          <p:val>
                                            <p:strVal val="#ppt_x"/>
                                          </p:val>
                                        </p:tav>
                                      </p:tavLst>
                                    </p:anim>
                                    <p:anim calcmode="lin" valueType="num">
                                      <p:cBhvr additive="base">
                                        <p:cTn id="82" dur="500" fill="hold"/>
                                        <p:tgtEl>
                                          <p:spTgt spid="75"/>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74"/>
                                        </p:tgtEl>
                                        <p:attrNameLst>
                                          <p:attrName>style.visibility</p:attrName>
                                        </p:attrNameLst>
                                      </p:cBhvr>
                                      <p:to>
                                        <p:strVal val="visible"/>
                                      </p:to>
                                    </p:set>
                                    <p:anim calcmode="lin" valueType="num">
                                      <p:cBhvr additive="base">
                                        <p:cTn id="85" dur="500" fill="hold"/>
                                        <p:tgtEl>
                                          <p:spTgt spid="74"/>
                                        </p:tgtEl>
                                        <p:attrNameLst>
                                          <p:attrName>ppt_x</p:attrName>
                                        </p:attrNameLst>
                                      </p:cBhvr>
                                      <p:tavLst>
                                        <p:tav tm="0">
                                          <p:val>
                                            <p:strVal val="#ppt_x"/>
                                          </p:val>
                                        </p:tav>
                                        <p:tav tm="100000">
                                          <p:val>
                                            <p:strVal val="#ppt_x"/>
                                          </p:val>
                                        </p:tav>
                                      </p:tavLst>
                                    </p:anim>
                                    <p:anim calcmode="lin" valueType="num">
                                      <p:cBhvr additive="base">
                                        <p:cTn id="86"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P spid="49" grpId="0"/>
      <p:bldP spid="50" grpId="0"/>
      <p:bldP spid="51" grpId="0"/>
      <p:bldP spid="74" grpId="0"/>
      <p:bldP spid="75" grpId="0"/>
      <p:bldP spid="76" grpId="0"/>
      <p:bldP spid="7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28CF52-5FD8-4E31-8AD5-EE9DA723BEF2}"/>
              </a:ext>
            </a:extLst>
          </p:cNvPr>
          <p:cNvPicPr>
            <a:picLocks noChangeAspect="1"/>
          </p:cNvPicPr>
          <p:nvPr/>
        </p:nvPicPr>
        <p:blipFill>
          <a:blip r:embed="rId2"/>
          <a:stretch>
            <a:fillRect/>
          </a:stretch>
        </p:blipFill>
        <p:spPr>
          <a:xfrm>
            <a:off x="715668" y="2219608"/>
            <a:ext cx="5510521" cy="3810815"/>
          </a:xfrm>
          <a:prstGeom prst="rect">
            <a:avLst/>
          </a:prstGeom>
        </p:spPr>
      </p:pic>
      <p:grpSp>
        <p:nvGrpSpPr>
          <p:cNvPr id="24" name="Group 23">
            <a:extLst>
              <a:ext uri="{FF2B5EF4-FFF2-40B4-BE49-F238E27FC236}">
                <a16:creationId xmlns:a16="http://schemas.microsoft.com/office/drawing/2014/main" id="{447D4BA3-7E70-45C5-8465-F456809AA24F}"/>
              </a:ext>
            </a:extLst>
          </p:cNvPr>
          <p:cNvGrpSpPr/>
          <p:nvPr/>
        </p:nvGrpSpPr>
        <p:grpSpPr>
          <a:xfrm>
            <a:off x="2271734" y="3179754"/>
            <a:ext cx="2572521" cy="1631502"/>
            <a:chOff x="413254" y="1441024"/>
            <a:chExt cx="1968173" cy="1631502"/>
          </a:xfrm>
        </p:grpSpPr>
        <p:sp>
          <p:nvSpPr>
            <p:cNvPr id="25" name="TextBox 43">
              <a:extLst>
                <a:ext uri="{FF2B5EF4-FFF2-40B4-BE49-F238E27FC236}">
                  <a16:creationId xmlns:a16="http://schemas.microsoft.com/office/drawing/2014/main"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3</a:t>
              </a:r>
            </a:p>
          </p:txBody>
        </p:sp>
        <p:sp>
          <p:nvSpPr>
            <p:cNvPr id="26" name="TextBox 49">
              <a:extLst>
                <a:ext uri="{FF2B5EF4-FFF2-40B4-BE49-F238E27FC236}">
                  <a16:creationId xmlns:a16="http://schemas.microsoft.com/office/drawing/2014/main"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2 790</a:t>
              </a:r>
            </a:p>
          </p:txBody>
        </p:sp>
        <p:grpSp>
          <p:nvGrpSpPr>
            <p:cNvPr id="27" name="Group 66">
              <a:extLst>
                <a:ext uri="{FF2B5EF4-FFF2-40B4-BE49-F238E27FC236}">
                  <a16:creationId xmlns:a16="http://schemas.microsoft.com/office/drawing/2014/main"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id="{4BD5FD97-B078-49A5-B4FE-219C5508BB17}"/>
              </a:ext>
            </a:extLst>
          </p:cNvPr>
          <p:cNvSpPr txBox="1"/>
          <p:nvPr/>
        </p:nvSpPr>
        <p:spPr>
          <a:xfrm>
            <a:off x="3585866" y="3810814"/>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9</a:t>
            </a:r>
          </a:p>
        </p:txBody>
      </p:sp>
      <p:sp>
        <p:nvSpPr>
          <p:cNvPr id="33" name="TextBox 32">
            <a:extLst>
              <a:ext uri="{FF2B5EF4-FFF2-40B4-BE49-F238E27FC236}">
                <a16:creationId xmlns:a16="http://schemas.microsoft.com/office/drawing/2014/main" id="{2E520791-8610-41C9-96E4-D35E814AB8AD}"/>
              </a:ext>
            </a:extLst>
          </p:cNvPr>
          <p:cNvSpPr txBox="1"/>
          <p:nvPr/>
        </p:nvSpPr>
        <p:spPr>
          <a:xfrm>
            <a:off x="2614793" y="3584399"/>
            <a:ext cx="502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id="{BDA11072-328E-4A9B-B4CA-30DCAB05564C}"/>
              </a:ext>
            </a:extLst>
          </p:cNvPr>
          <p:cNvSpPr txBox="1"/>
          <p:nvPr/>
        </p:nvSpPr>
        <p:spPr>
          <a:xfrm>
            <a:off x="2906397" y="3585760"/>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9</a:t>
            </a:r>
          </a:p>
        </p:txBody>
      </p:sp>
      <p:sp>
        <p:nvSpPr>
          <p:cNvPr id="36" name="TextBox 35">
            <a:extLst>
              <a:ext uri="{FF2B5EF4-FFF2-40B4-BE49-F238E27FC236}">
                <a16:creationId xmlns:a16="http://schemas.microsoft.com/office/drawing/2014/main" id="{A15674D4-34F9-4E87-AB6E-364D8A2F2282}"/>
              </a:ext>
            </a:extLst>
          </p:cNvPr>
          <p:cNvSpPr txBox="1"/>
          <p:nvPr/>
        </p:nvSpPr>
        <p:spPr>
          <a:xfrm>
            <a:off x="3869314" y="3815973"/>
            <a:ext cx="4939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3</a:t>
            </a:r>
          </a:p>
        </p:txBody>
      </p:sp>
      <p:sp>
        <p:nvSpPr>
          <p:cNvPr id="39" name="TextBox 38">
            <a:extLst>
              <a:ext uri="{FF2B5EF4-FFF2-40B4-BE49-F238E27FC236}">
                <a16:creationId xmlns:a16="http://schemas.microsoft.com/office/drawing/2014/main" id="{50B99B81-0E41-4A9E-B703-F88E448A7267}"/>
              </a:ext>
            </a:extLst>
          </p:cNvPr>
          <p:cNvSpPr txBox="1"/>
          <p:nvPr/>
        </p:nvSpPr>
        <p:spPr>
          <a:xfrm>
            <a:off x="2853233" y="4024669"/>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3" name="TextBox 42">
            <a:extLst>
              <a:ext uri="{FF2B5EF4-FFF2-40B4-BE49-F238E27FC236}">
                <a16:creationId xmlns:a16="http://schemas.microsoft.com/office/drawing/2014/main" id="{1E7DC26B-BC2A-4A0E-94C5-C53589792684}"/>
              </a:ext>
            </a:extLst>
          </p:cNvPr>
          <p:cNvSpPr txBox="1"/>
          <p:nvPr/>
        </p:nvSpPr>
        <p:spPr>
          <a:xfrm>
            <a:off x="4155405" y="3815973"/>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0</a:t>
            </a:r>
          </a:p>
        </p:txBody>
      </p:sp>
      <p:sp>
        <p:nvSpPr>
          <p:cNvPr id="46" name="TextBox 45">
            <a:extLst>
              <a:ext uri="{FF2B5EF4-FFF2-40B4-BE49-F238E27FC236}">
                <a16:creationId xmlns:a16="http://schemas.microsoft.com/office/drawing/2014/main" id="{04F84F36-FA1A-4026-94EF-843F71D1184D}"/>
              </a:ext>
            </a:extLst>
          </p:cNvPr>
          <p:cNvSpPr txBox="1"/>
          <p:nvPr/>
        </p:nvSpPr>
        <p:spPr>
          <a:xfrm>
            <a:off x="3140944" y="4020588"/>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7" name="TextBox 46">
            <a:extLst>
              <a:ext uri="{FF2B5EF4-FFF2-40B4-BE49-F238E27FC236}">
                <a16:creationId xmlns:a16="http://schemas.microsoft.com/office/drawing/2014/main" id="{0E6B02CA-DF2D-4131-BD6E-689C4DBC0F6C}"/>
              </a:ext>
            </a:extLst>
          </p:cNvPr>
          <p:cNvSpPr txBox="1"/>
          <p:nvPr/>
        </p:nvSpPr>
        <p:spPr>
          <a:xfrm>
            <a:off x="3156766" y="448399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pic>
        <p:nvPicPr>
          <p:cNvPr id="53" name="Picture 52">
            <a:extLst>
              <a:ext uri="{FF2B5EF4-FFF2-40B4-BE49-F238E27FC236}">
                <a16:creationId xmlns:a16="http://schemas.microsoft.com/office/drawing/2014/main" id="{A04FC4B0-53A7-4C72-A5F2-595A23CA7681}"/>
              </a:ext>
            </a:extLst>
          </p:cNvPr>
          <p:cNvPicPr>
            <a:picLocks noChangeAspect="1"/>
          </p:cNvPicPr>
          <p:nvPr/>
        </p:nvPicPr>
        <p:blipFill>
          <a:blip r:embed="rId2"/>
          <a:stretch>
            <a:fillRect/>
          </a:stretch>
        </p:blipFill>
        <p:spPr>
          <a:xfrm>
            <a:off x="6365101" y="2248848"/>
            <a:ext cx="5510521" cy="3810815"/>
          </a:xfrm>
          <a:prstGeom prst="rect">
            <a:avLst/>
          </a:prstGeom>
        </p:spPr>
      </p:pic>
      <p:grpSp>
        <p:nvGrpSpPr>
          <p:cNvPr id="68" name="Group 67">
            <a:extLst>
              <a:ext uri="{FF2B5EF4-FFF2-40B4-BE49-F238E27FC236}">
                <a16:creationId xmlns:a16="http://schemas.microsoft.com/office/drawing/2014/main" id="{D2953F7C-C84D-43CD-83E9-616CE9E125C2}"/>
              </a:ext>
            </a:extLst>
          </p:cNvPr>
          <p:cNvGrpSpPr/>
          <p:nvPr/>
        </p:nvGrpSpPr>
        <p:grpSpPr>
          <a:xfrm>
            <a:off x="7300373" y="2989007"/>
            <a:ext cx="2998425" cy="1676529"/>
            <a:chOff x="9059455" y="2432470"/>
            <a:chExt cx="2554897" cy="1676529"/>
          </a:xfrm>
        </p:grpSpPr>
        <p:sp>
          <p:nvSpPr>
            <p:cNvPr id="69" name="TextBox 68">
              <a:extLst>
                <a:ext uri="{FF2B5EF4-FFF2-40B4-BE49-F238E27FC236}">
                  <a16:creationId xmlns:a16="http://schemas.microsoft.com/office/drawing/2014/main"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FFFFFF"/>
                </a:solidFill>
                <a:effectLst/>
                <a:uLnTx/>
                <a:uFillTx/>
                <a:latin typeface="Arial"/>
                <a:cs typeface="+mn-cs"/>
              </a:endParaRPr>
            </a:p>
          </p:txBody>
        </p:sp>
        <p:sp>
          <p:nvSpPr>
            <p:cNvPr id="70" name="TextBox 69">
              <a:extLst>
                <a:ext uri="{FF2B5EF4-FFF2-40B4-BE49-F238E27FC236}">
                  <a16:creationId xmlns:a16="http://schemas.microsoft.com/office/drawing/2014/main"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cs typeface="+mn-cs"/>
                </a:rPr>
                <a:t>  9 12</a:t>
              </a:r>
              <a:endParaRPr kumimoji="0" lang="vi-VN" sz="5400" b="1" i="0" u="none" strike="noStrike" kern="0" cap="none" spc="0" normalizeH="0" baseline="0" noProof="0" dirty="0">
                <a:ln>
                  <a:noFill/>
                </a:ln>
                <a:solidFill>
                  <a:srgbClr val="FFFFFF"/>
                </a:solidFill>
                <a:effectLst/>
                <a:uLnTx/>
                <a:uFillTx/>
                <a:latin typeface="Arial"/>
                <a:cs typeface="+mn-cs"/>
              </a:endParaRPr>
            </a:p>
          </p:txBody>
        </p:sp>
        <p:sp>
          <p:nvSpPr>
            <p:cNvPr id="71" name="TextBox 70">
              <a:extLst>
                <a:ext uri="{FF2B5EF4-FFF2-40B4-BE49-F238E27FC236}">
                  <a16:creationId xmlns:a16="http://schemas.microsoft.com/office/drawing/2014/main"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cs typeface="+mn-cs"/>
                </a:rPr>
                <a:t>    </a:t>
              </a:r>
              <a:r>
                <a:rPr kumimoji="0" lang="en-US" sz="5400" b="1" i="0" u="none" strike="noStrike" kern="0" cap="none" spc="0" normalizeH="0" baseline="0" noProof="0" dirty="0">
                  <a:ln>
                    <a:noFill/>
                  </a:ln>
                  <a:solidFill>
                    <a:srgbClr val="FFFFFF"/>
                  </a:solidFill>
                  <a:effectLst/>
                  <a:uLnTx/>
                  <a:uFillTx/>
                  <a:latin typeface="Calibri" panose="020F0502020204030204"/>
                  <a:cs typeface="+mn-cs"/>
                </a:rPr>
                <a:t>        7</a:t>
              </a:r>
              <a:endParaRPr kumimoji="0" lang="vi-VN" sz="8000" b="1" i="0" u="none" strike="noStrike" kern="0" cap="none" spc="0" normalizeH="0" baseline="0" noProof="0" dirty="0">
                <a:ln>
                  <a:noFill/>
                </a:ln>
                <a:solidFill>
                  <a:srgbClr val="FFFFFF"/>
                </a:solidFill>
                <a:effectLst/>
                <a:uLnTx/>
                <a:uFillTx/>
                <a:latin typeface="Arial"/>
                <a:cs typeface="+mn-cs"/>
              </a:endParaRPr>
            </a:p>
          </p:txBody>
        </p:sp>
        <p:sp>
          <p:nvSpPr>
            <p:cNvPr id="72" name="TextBox 71">
              <a:extLst>
                <a:ext uri="{FF2B5EF4-FFF2-40B4-BE49-F238E27FC236}">
                  <a16:creationId xmlns:a16="http://schemas.microsoft.com/office/drawing/2014/main"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FFFFFF"/>
                </a:solidFill>
                <a:effectLst/>
                <a:uLnTx/>
                <a:uFillTx/>
                <a:latin typeface="Arial"/>
                <a:cs typeface="+mn-cs"/>
              </a:endParaRPr>
            </a:p>
          </p:txBody>
        </p:sp>
        <p:cxnSp>
          <p:nvCxnSpPr>
            <p:cNvPr id="73" name="Straight Connector 72">
              <a:extLst>
                <a:ext uri="{FF2B5EF4-FFF2-40B4-BE49-F238E27FC236}">
                  <a16:creationId xmlns:a16="http://schemas.microsoft.com/office/drawing/2014/main"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id="{70A6D9C8-756F-4949-B1B3-1C2D48A8BB16}"/>
              </a:ext>
            </a:extLst>
          </p:cNvPr>
          <p:cNvSpPr txBox="1"/>
          <p:nvPr/>
        </p:nvSpPr>
        <p:spPr>
          <a:xfrm>
            <a:off x="9477315" y="4591002"/>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4</a:t>
            </a:r>
          </a:p>
        </p:txBody>
      </p:sp>
      <p:sp>
        <p:nvSpPr>
          <p:cNvPr id="75" name="TextBox 74">
            <a:extLst>
              <a:ext uri="{FF2B5EF4-FFF2-40B4-BE49-F238E27FC236}">
                <a16:creationId xmlns:a16="http://schemas.microsoft.com/office/drawing/2014/main" id="{F31F78A5-BEB7-4065-BC59-7A3F72BDDFD4}"/>
              </a:ext>
            </a:extLst>
          </p:cNvPr>
          <p:cNvSpPr txBox="1"/>
          <p:nvPr/>
        </p:nvSpPr>
        <p:spPr>
          <a:xfrm>
            <a:off x="9116039" y="4591002"/>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8</a:t>
            </a:r>
          </a:p>
        </p:txBody>
      </p:sp>
      <p:sp>
        <p:nvSpPr>
          <p:cNvPr id="76" name="TextBox 75">
            <a:extLst>
              <a:ext uri="{FF2B5EF4-FFF2-40B4-BE49-F238E27FC236}">
                <a16:creationId xmlns:a16="http://schemas.microsoft.com/office/drawing/2014/main" id="{FEF1551E-CCC0-4066-8186-5D21231BE5E9}"/>
              </a:ext>
            </a:extLst>
          </p:cNvPr>
          <p:cNvSpPr txBox="1"/>
          <p:nvPr/>
        </p:nvSpPr>
        <p:spPr>
          <a:xfrm>
            <a:off x="8433108" y="4591002"/>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63</a:t>
            </a:r>
          </a:p>
        </p:txBody>
      </p:sp>
      <p:grpSp>
        <p:nvGrpSpPr>
          <p:cNvPr id="2" name="Group 1">
            <a:extLst>
              <a:ext uri="{FF2B5EF4-FFF2-40B4-BE49-F238E27FC236}">
                <a16:creationId xmlns:a16="http://schemas.microsoft.com/office/drawing/2014/main" id="{C0896AEF-5249-D51A-CC4A-179D24C30EBC}"/>
              </a:ext>
            </a:extLst>
          </p:cNvPr>
          <p:cNvGrpSpPr/>
          <p:nvPr/>
        </p:nvGrpSpPr>
        <p:grpSpPr>
          <a:xfrm>
            <a:off x="1241794" y="-449180"/>
            <a:ext cx="9563100" cy="2183763"/>
            <a:chOff x="1241794" y="-449180"/>
            <a:chExt cx="9563100" cy="2183763"/>
          </a:xfrm>
        </p:grpSpPr>
        <p:grpSp>
          <p:nvGrpSpPr>
            <p:cNvPr id="3" name="Group 2">
              <a:extLst>
                <a:ext uri="{FF2B5EF4-FFF2-40B4-BE49-F238E27FC236}">
                  <a16:creationId xmlns:a16="http://schemas.microsoft.com/office/drawing/2014/main" id="{6073CF83-0F62-38F0-8A0B-48436F5A58A8}"/>
                </a:ext>
              </a:extLst>
            </p:cNvPr>
            <p:cNvGrpSpPr/>
            <p:nvPr/>
          </p:nvGrpSpPr>
          <p:grpSpPr>
            <a:xfrm>
              <a:off x="1241794" y="-449180"/>
              <a:ext cx="9563100" cy="1475877"/>
              <a:chOff x="-228600" y="-419100"/>
              <a:chExt cx="18516600" cy="1558568"/>
            </a:xfrm>
          </p:grpSpPr>
          <p:sp>
            <p:nvSpPr>
              <p:cNvPr id="5" name="TextBox 4">
                <a:extLst>
                  <a:ext uri="{FF2B5EF4-FFF2-40B4-BE49-F238E27FC236}">
                    <a16:creationId xmlns:a16="http://schemas.microsoft.com/office/drawing/2014/main" id="{973431A9-5093-124F-83F3-40B6CD41A4AB}"/>
                  </a:ext>
                </a:extLst>
              </p:cNvPr>
              <p:cNvSpPr txBox="1"/>
              <p:nvPr/>
            </p:nvSpPr>
            <p:spPr>
              <a:xfrm>
                <a:off x="152401" y="-419100"/>
                <a:ext cx="18135599" cy="1122337"/>
              </a:xfrm>
              <a:prstGeom prst="rect">
                <a:avLst/>
              </a:prstGeom>
            </p:spPr>
            <p:txBody>
              <a:bodyPr wrap="square" lIns="0" tIns="0" rIns="0" bIns="0" rtlCol="0" anchor="t">
                <a:spAutoFit/>
              </a:bodyPr>
              <a:lstStyle/>
              <a:p>
                <a:pPr algn="ctr">
                  <a:lnSpc>
                    <a:spcPts val="9800"/>
                  </a:lnSpc>
                </a:pP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40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6" name="TextBox 2">
                <a:extLst>
                  <a:ext uri="{FF2B5EF4-FFF2-40B4-BE49-F238E27FC236}">
                    <a16:creationId xmlns:a16="http://schemas.microsoft.com/office/drawing/2014/main" id="{A28D3EBC-866C-89BA-B56D-1808E8111E41}"/>
                  </a:ext>
                </a:extLst>
              </p:cNvPr>
              <p:cNvSpPr txBox="1"/>
              <p:nvPr/>
            </p:nvSpPr>
            <p:spPr>
              <a:xfrm>
                <a:off x="-228600" y="182468"/>
                <a:ext cx="18135599" cy="957000"/>
              </a:xfrm>
              <a:prstGeom prst="rect">
                <a:avLst/>
              </a:prstGeom>
            </p:spPr>
            <p:txBody>
              <a:bodyPr wrap="square" lIns="0" tIns="0" rIns="0" bIns="0" rtlCol="0" anchor="t">
                <a:spAutoFit/>
              </a:bodyPr>
              <a:lstStyle/>
              <a:p>
                <a:pPr algn="ctr">
                  <a:lnSpc>
                    <a:spcPts val="9800"/>
                  </a:lnSpc>
                </a:pPr>
                <a:r>
                  <a:rPr lang="en-US" sz="40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
          <p:nvSpPr>
            <p:cNvPr id="4" name="TextBox 3">
              <a:extLst>
                <a:ext uri="{FF2B5EF4-FFF2-40B4-BE49-F238E27FC236}">
                  <a16:creationId xmlns:a16="http://schemas.microsoft.com/office/drawing/2014/main" id="{2C5319F5-171F-5153-B6A4-F4840C3CB18C}"/>
                </a:ext>
              </a:extLst>
            </p:cNvPr>
            <p:cNvSpPr txBox="1"/>
            <p:nvPr/>
          </p:nvSpPr>
          <p:spPr>
            <a:xfrm>
              <a:off x="3376865" y="1026697"/>
              <a:ext cx="6055892" cy="707886"/>
            </a:xfrm>
            <a:prstGeom prst="rect">
              <a:avLst/>
            </a:prstGeom>
            <a:noFill/>
          </p:spPr>
          <p:txBody>
            <a:bodyPr wrap="square">
              <a:spAutoFit/>
            </a:bodyPr>
            <a:lstStyle/>
            <a:p>
              <a:r>
                <a:rPr lang="en-US" sz="4000" b="1" dirty="0" err="1">
                  <a:solidFill>
                    <a:srgbClr val="FF0000"/>
                  </a:solidFill>
                  <a:latin typeface="Times New Roman" panose="02020603050405020304" pitchFamily="18" charset="0"/>
                </a:rPr>
                <a:t>Luyện</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tập</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chung</a:t>
              </a:r>
              <a:r>
                <a:rPr lang="en-US" sz="4000" b="1" dirty="0">
                  <a:solidFill>
                    <a:srgbClr val="FF0000"/>
                  </a:solidFill>
                  <a:latin typeface="Times New Roman" panose="02020603050405020304" pitchFamily="18" charset="0"/>
                </a:rPr>
                <a:t> ( </a:t>
              </a:r>
              <a:r>
                <a:rPr lang="en-US" sz="4000" b="1" dirty="0" err="1">
                  <a:solidFill>
                    <a:srgbClr val="FF0000"/>
                  </a:solidFill>
                  <a:latin typeface="Times New Roman" panose="02020603050405020304" pitchFamily="18" charset="0"/>
                </a:rPr>
                <a:t>Tiết</a:t>
              </a:r>
              <a:r>
                <a:rPr lang="en-US" sz="4000" b="1" dirty="0">
                  <a:solidFill>
                    <a:srgbClr val="FF0000"/>
                  </a:solidFill>
                  <a:latin typeface="Times New Roman" panose="02020603050405020304" pitchFamily="18" charset="0"/>
                </a:rPr>
                <a:t> 2)</a:t>
              </a:r>
              <a:endParaRPr lang="en-US" sz="4000" b="1" dirty="0">
                <a:solidFill>
                  <a:srgbClr val="FF0000"/>
                </a:solidFill>
              </a:endParaRPr>
            </a:p>
          </p:txBody>
        </p:sp>
      </p:grpSp>
    </p:spTree>
    <p:extLst>
      <p:ext uri="{BB962C8B-B14F-4D97-AF65-F5344CB8AC3E}">
        <p14:creationId xmlns:p14="http://schemas.microsoft.com/office/powerpoint/2010/main" val="202322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anim calcmode="lin" valueType="num">
                                      <p:cBhvr>
                                        <p:cTn id="18" dur="500" fill="hold"/>
                                        <p:tgtEl>
                                          <p:spTgt spid="33"/>
                                        </p:tgtEl>
                                        <p:attrNameLst>
                                          <p:attrName>ppt_x</p:attrName>
                                        </p:attrNameLst>
                                      </p:cBhvr>
                                      <p:tavLst>
                                        <p:tav tm="0">
                                          <p:val>
                                            <p:strVal val="#ppt_x"/>
                                          </p:val>
                                        </p:tav>
                                        <p:tav tm="100000">
                                          <p:val>
                                            <p:strVal val="#ppt_x"/>
                                          </p:val>
                                        </p:tav>
                                      </p:tavLst>
                                    </p:anim>
                                    <p:anim calcmode="lin" valueType="num">
                                      <p:cBhvr>
                                        <p:cTn id="19" dur="5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anim calcmode="lin" valueType="num">
                                      <p:cBhvr>
                                        <p:cTn id="23" dur="500" fill="hold"/>
                                        <p:tgtEl>
                                          <p:spTgt spid="46"/>
                                        </p:tgtEl>
                                        <p:attrNameLst>
                                          <p:attrName>ppt_x</p:attrName>
                                        </p:attrNameLst>
                                      </p:cBhvr>
                                      <p:tavLst>
                                        <p:tav tm="0">
                                          <p:val>
                                            <p:strVal val="#ppt_x"/>
                                          </p:val>
                                        </p:tav>
                                        <p:tav tm="100000">
                                          <p:val>
                                            <p:strVal val="#ppt_x"/>
                                          </p:val>
                                        </p:tav>
                                      </p:tavLst>
                                    </p:anim>
                                    <p:anim calcmode="lin" valueType="num">
                                      <p:cBhvr>
                                        <p:cTn id="24" dur="500" fill="hold"/>
                                        <p:tgtEl>
                                          <p:spTgt spid="4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anim calcmode="lin" valueType="num">
                                      <p:cBhvr>
                                        <p:cTn id="33" dur="500" fill="hold"/>
                                        <p:tgtEl>
                                          <p:spTgt spid="39"/>
                                        </p:tgtEl>
                                        <p:attrNameLst>
                                          <p:attrName>ppt_x</p:attrName>
                                        </p:attrNameLst>
                                      </p:cBhvr>
                                      <p:tavLst>
                                        <p:tav tm="0">
                                          <p:val>
                                            <p:strVal val="#ppt_x"/>
                                          </p:val>
                                        </p:tav>
                                        <p:tav tm="100000">
                                          <p:val>
                                            <p:strVal val="#ppt_x"/>
                                          </p:val>
                                        </p:tav>
                                      </p:tavLst>
                                    </p:anim>
                                    <p:anim calcmode="lin" valueType="num">
                                      <p:cBhvr>
                                        <p:cTn id="34" dur="5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anim calcmode="lin" valueType="num">
                                      <p:cBhvr>
                                        <p:cTn id="38" dur="500" fill="hold"/>
                                        <p:tgtEl>
                                          <p:spTgt spid="47"/>
                                        </p:tgtEl>
                                        <p:attrNameLst>
                                          <p:attrName>ppt_x</p:attrName>
                                        </p:attrNameLst>
                                      </p:cBhvr>
                                      <p:tavLst>
                                        <p:tav tm="0">
                                          <p:val>
                                            <p:strVal val="#ppt_x"/>
                                          </p:val>
                                        </p:tav>
                                        <p:tav tm="100000">
                                          <p:val>
                                            <p:strVal val="#ppt_x"/>
                                          </p:val>
                                        </p:tav>
                                      </p:tavLst>
                                    </p:anim>
                                    <p:anim calcmode="lin" valueType="num">
                                      <p:cBhvr>
                                        <p:cTn id="39" dur="500" fill="hold"/>
                                        <p:tgtEl>
                                          <p:spTgt spid="47"/>
                                        </p:tgtEl>
                                        <p:attrNameLst>
                                          <p:attrName>ppt_y</p:attrName>
                                        </p:attrNameLst>
                                      </p:cBhvr>
                                      <p:tavLst>
                                        <p:tav tm="0">
                                          <p:val>
                                            <p:strVal val="#ppt_y+.1"/>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additive="base">
                                        <p:cTn id="42" dur="500" fill="hold"/>
                                        <p:tgtEl>
                                          <p:spTgt spid="43"/>
                                        </p:tgtEl>
                                        <p:attrNameLst>
                                          <p:attrName>ppt_x</p:attrName>
                                        </p:attrNameLst>
                                      </p:cBhvr>
                                      <p:tavLst>
                                        <p:tav tm="0">
                                          <p:val>
                                            <p:strVal val="#ppt_x"/>
                                          </p:val>
                                        </p:tav>
                                        <p:tav tm="100000">
                                          <p:val>
                                            <p:strVal val="#ppt_x"/>
                                          </p:val>
                                        </p:tav>
                                      </p:tavLst>
                                    </p:anim>
                                    <p:anim calcmode="lin" valueType="num">
                                      <p:cBhvr additive="base">
                                        <p:cTn id="43" dur="500" fill="hold"/>
                                        <p:tgtEl>
                                          <p:spTgt spid="4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500" fill="hold"/>
                                        <p:tgtEl>
                                          <p:spTgt spid="36"/>
                                        </p:tgtEl>
                                        <p:attrNameLst>
                                          <p:attrName>ppt_x</p:attrName>
                                        </p:attrNameLst>
                                      </p:cBhvr>
                                      <p:tavLst>
                                        <p:tav tm="0">
                                          <p:val>
                                            <p:strVal val="#ppt_x"/>
                                          </p:val>
                                        </p:tav>
                                        <p:tav tm="100000">
                                          <p:val>
                                            <p:strVal val="#ppt_x"/>
                                          </p:val>
                                        </p:tav>
                                      </p:tavLst>
                                    </p:anim>
                                    <p:anim calcmode="lin" valueType="num">
                                      <p:cBhvr additive="base">
                                        <p:cTn id="47" dur="500" fill="hold"/>
                                        <p:tgtEl>
                                          <p:spTgt spid="36"/>
                                        </p:tgtEl>
                                        <p:attrNameLst>
                                          <p:attrName>ppt_y</p:attrName>
                                        </p:attrNameLst>
                                      </p:cBhvr>
                                      <p:tavLst>
                                        <p:tav tm="0">
                                          <p:val>
                                            <p:strVal val="1+#ppt_h/2"/>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anim calcmode="lin" valueType="num">
                                      <p:cBhvr>
                                        <p:cTn id="51" dur="500" fill="hold"/>
                                        <p:tgtEl>
                                          <p:spTgt spid="32"/>
                                        </p:tgtEl>
                                        <p:attrNameLst>
                                          <p:attrName>ppt_x</p:attrName>
                                        </p:attrNameLst>
                                      </p:cBhvr>
                                      <p:tavLst>
                                        <p:tav tm="0">
                                          <p:val>
                                            <p:strVal val="#ppt_x"/>
                                          </p:val>
                                        </p:tav>
                                        <p:tav tm="100000">
                                          <p:val>
                                            <p:strVal val="#ppt_x"/>
                                          </p:val>
                                        </p:tav>
                                      </p:tavLst>
                                    </p:anim>
                                    <p:anim calcmode="lin" valueType="num">
                                      <p:cBhvr>
                                        <p:cTn id="5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fade">
                                      <p:cBhvr>
                                        <p:cTn id="57" dur="500"/>
                                        <p:tgtEl>
                                          <p:spTgt spid="53"/>
                                        </p:tgtEl>
                                      </p:cBhvr>
                                    </p:animEffect>
                                    <p:anim calcmode="lin" valueType="num">
                                      <p:cBhvr>
                                        <p:cTn id="58" dur="500" fill="hold"/>
                                        <p:tgtEl>
                                          <p:spTgt spid="53"/>
                                        </p:tgtEl>
                                        <p:attrNameLst>
                                          <p:attrName>ppt_x</p:attrName>
                                        </p:attrNameLst>
                                      </p:cBhvr>
                                      <p:tavLst>
                                        <p:tav tm="0">
                                          <p:val>
                                            <p:strVal val="#ppt_x"/>
                                          </p:val>
                                        </p:tav>
                                        <p:tav tm="100000">
                                          <p:val>
                                            <p:strVal val="#ppt_x"/>
                                          </p:val>
                                        </p:tav>
                                      </p:tavLst>
                                    </p:anim>
                                    <p:anim calcmode="lin" valueType="num">
                                      <p:cBhvr>
                                        <p:cTn id="59" dur="500" fill="hold"/>
                                        <p:tgtEl>
                                          <p:spTgt spid="5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500"/>
                                        <p:tgtEl>
                                          <p:spTgt spid="68"/>
                                        </p:tgtEl>
                                      </p:cBhvr>
                                    </p:animEffect>
                                    <p:anim calcmode="lin" valueType="num">
                                      <p:cBhvr>
                                        <p:cTn id="63" dur="500" fill="hold"/>
                                        <p:tgtEl>
                                          <p:spTgt spid="68"/>
                                        </p:tgtEl>
                                        <p:attrNameLst>
                                          <p:attrName>ppt_x</p:attrName>
                                        </p:attrNameLst>
                                      </p:cBhvr>
                                      <p:tavLst>
                                        <p:tav tm="0">
                                          <p:val>
                                            <p:strVal val="#ppt_x"/>
                                          </p:val>
                                        </p:tav>
                                        <p:tav tm="100000">
                                          <p:val>
                                            <p:strVal val="#ppt_x"/>
                                          </p:val>
                                        </p:tav>
                                      </p:tavLst>
                                    </p:anim>
                                    <p:anim calcmode="lin" valueType="num">
                                      <p:cBhvr>
                                        <p:cTn id="64" dur="5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76"/>
                                        </p:tgtEl>
                                        <p:attrNameLst>
                                          <p:attrName>style.visibility</p:attrName>
                                        </p:attrNameLst>
                                      </p:cBhvr>
                                      <p:to>
                                        <p:strVal val="visible"/>
                                      </p:to>
                                    </p:set>
                                    <p:animEffect transition="in" filter="fade">
                                      <p:cBhvr>
                                        <p:cTn id="69" dur="500"/>
                                        <p:tgtEl>
                                          <p:spTgt spid="76"/>
                                        </p:tgtEl>
                                      </p:cBhvr>
                                    </p:animEffect>
                                    <p:anim calcmode="lin" valueType="num">
                                      <p:cBhvr>
                                        <p:cTn id="70" dur="500" fill="hold"/>
                                        <p:tgtEl>
                                          <p:spTgt spid="76"/>
                                        </p:tgtEl>
                                        <p:attrNameLst>
                                          <p:attrName>ppt_x</p:attrName>
                                        </p:attrNameLst>
                                      </p:cBhvr>
                                      <p:tavLst>
                                        <p:tav tm="0">
                                          <p:val>
                                            <p:strVal val="#ppt_x"/>
                                          </p:val>
                                        </p:tav>
                                        <p:tav tm="100000">
                                          <p:val>
                                            <p:strVal val="#ppt_x"/>
                                          </p:val>
                                        </p:tav>
                                      </p:tavLst>
                                    </p:anim>
                                    <p:anim calcmode="lin" valueType="num">
                                      <p:cBhvr>
                                        <p:cTn id="71" dur="500" fill="hold"/>
                                        <p:tgtEl>
                                          <p:spTgt spid="76"/>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5"/>
                                        </p:tgtEl>
                                        <p:attrNameLst>
                                          <p:attrName>style.visibility</p:attrName>
                                        </p:attrNameLst>
                                      </p:cBhvr>
                                      <p:to>
                                        <p:strVal val="visible"/>
                                      </p:to>
                                    </p:set>
                                    <p:animEffect transition="in" filter="fade">
                                      <p:cBhvr>
                                        <p:cTn id="74" dur="500"/>
                                        <p:tgtEl>
                                          <p:spTgt spid="75"/>
                                        </p:tgtEl>
                                      </p:cBhvr>
                                    </p:animEffect>
                                    <p:anim calcmode="lin" valueType="num">
                                      <p:cBhvr>
                                        <p:cTn id="75" dur="500" fill="hold"/>
                                        <p:tgtEl>
                                          <p:spTgt spid="75"/>
                                        </p:tgtEl>
                                        <p:attrNameLst>
                                          <p:attrName>ppt_x</p:attrName>
                                        </p:attrNameLst>
                                      </p:cBhvr>
                                      <p:tavLst>
                                        <p:tav tm="0">
                                          <p:val>
                                            <p:strVal val="#ppt_x"/>
                                          </p:val>
                                        </p:tav>
                                        <p:tav tm="100000">
                                          <p:val>
                                            <p:strVal val="#ppt_x"/>
                                          </p:val>
                                        </p:tav>
                                      </p:tavLst>
                                    </p:anim>
                                    <p:anim calcmode="lin" valueType="num">
                                      <p:cBhvr>
                                        <p:cTn id="76" dur="500" fill="hold"/>
                                        <p:tgtEl>
                                          <p:spTgt spid="75"/>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fade">
                                      <p:cBhvr>
                                        <p:cTn id="79" dur="500"/>
                                        <p:tgtEl>
                                          <p:spTgt spid="74"/>
                                        </p:tgtEl>
                                      </p:cBhvr>
                                    </p:animEffect>
                                    <p:anim calcmode="lin" valueType="num">
                                      <p:cBhvr>
                                        <p:cTn id="80" dur="500" fill="hold"/>
                                        <p:tgtEl>
                                          <p:spTgt spid="74"/>
                                        </p:tgtEl>
                                        <p:attrNameLst>
                                          <p:attrName>ppt_x</p:attrName>
                                        </p:attrNameLst>
                                      </p:cBhvr>
                                      <p:tavLst>
                                        <p:tav tm="0">
                                          <p:val>
                                            <p:strVal val="#ppt_x"/>
                                          </p:val>
                                        </p:tav>
                                        <p:tav tm="100000">
                                          <p:val>
                                            <p:strVal val="#ppt_x"/>
                                          </p:val>
                                        </p:tav>
                                      </p:tavLst>
                                    </p:anim>
                                    <p:anim calcmode="lin" valueType="num">
                                      <p:cBhvr>
                                        <p:cTn id="81" dur="5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P spid="74" grpId="0"/>
      <p:bldP spid="75" grpId="0"/>
      <p:bldP spid="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0F7C5-10A7-87B2-51A8-11E322933C3F}"/>
            </a:ext>
          </a:extLst>
        </p:cNvPr>
        <p:cNvGrpSpPr/>
        <p:nvPr/>
      </p:nvGrpSpPr>
      <p:grpSpPr>
        <a:xfrm>
          <a:off x="0" y="0"/>
          <a:ext cx="0" cy="0"/>
          <a:chOff x="0" y="0"/>
          <a:chExt cx="0" cy="0"/>
        </a:xfrm>
      </p:grpSpPr>
      <p:sp>
        <p:nvSpPr>
          <p:cNvPr id="2" name="Freeform 5">
            <a:extLst>
              <a:ext uri="{FF2B5EF4-FFF2-40B4-BE49-F238E27FC236}">
                <a16:creationId xmlns:a16="http://schemas.microsoft.com/office/drawing/2014/main" id="{6E16F125-11C2-CE07-AF3C-90805EA8EDA2}"/>
              </a:ext>
            </a:extLst>
          </p:cNvPr>
          <p:cNvSpPr/>
          <p:nvPr/>
        </p:nvSpPr>
        <p:spPr>
          <a:xfrm>
            <a:off x="63374" y="121646"/>
            <a:ext cx="1092453" cy="1678545"/>
          </a:xfrm>
          <a:custGeom>
            <a:avLst/>
            <a:gdLst/>
            <a:ahLst/>
            <a:cxnLst/>
            <a:rect l="l" t="t" r="r" b="b"/>
            <a:pathLst>
              <a:path w="1638680" h="2517818">
                <a:moveTo>
                  <a:pt x="0" y="0"/>
                </a:moveTo>
                <a:lnTo>
                  <a:pt x="1638680" y="0"/>
                </a:lnTo>
                <a:lnTo>
                  <a:pt x="1638680" y="2517818"/>
                </a:lnTo>
                <a:lnTo>
                  <a:pt x="0" y="2517818"/>
                </a:lnTo>
                <a:lnTo>
                  <a:pt x="0" y="0"/>
                </a:lnTo>
                <a:close/>
              </a:path>
            </a:pathLst>
          </a:custGeom>
          <a:blipFill>
            <a:blip r:embed="rId2"/>
            <a:stretch>
              <a:fillRect/>
            </a:stretch>
          </a:blipFill>
        </p:spPr>
        <p:txBody>
          <a:bodyPr/>
          <a:lstStyle/>
          <a:p>
            <a:endParaRPr lang="en-US" sz="1200"/>
          </a:p>
        </p:txBody>
      </p:sp>
      <p:sp>
        <p:nvSpPr>
          <p:cNvPr id="6" name="Freeform 6">
            <a:extLst>
              <a:ext uri="{FF2B5EF4-FFF2-40B4-BE49-F238E27FC236}">
                <a16:creationId xmlns:a16="http://schemas.microsoft.com/office/drawing/2014/main" id="{D5CDB334-6A09-6090-99B2-745F7F1D987E}"/>
              </a:ext>
            </a:extLst>
          </p:cNvPr>
          <p:cNvSpPr/>
          <p:nvPr/>
        </p:nvSpPr>
        <p:spPr>
          <a:xfrm>
            <a:off x="-518141" y="4191000"/>
            <a:ext cx="13228281" cy="5759814"/>
          </a:xfrm>
          <a:custGeom>
            <a:avLst/>
            <a:gdLst/>
            <a:ahLst/>
            <a:cxnLst/>
            <a:rect l="l" t="t" r="r" b="b"/>
            <a:pathLst>
              <a:path w="19842422" h="8639721">
                <a:moveTo>
                  <a:pt x="0" y="0"/>
                </a:moveTo>
                <a:lnTo>
                  <a:pt x="19842422" y="0"/>
                </a:lnTo>
                <a:lnTo>
                  <a:pt x="19842422" y="8639721"/>
                </a:lnTo>
                <a:lnTo>
                  <a:pt x="0" y="8639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7" name="Freeform 8">
            <a:extLst>
              <a:ext uri="{FF2B5EF4-FFF2-40B4-BE49-F238E27FC236}">
                <a16:creationId xmlns:a16="http://schemas.microsoft.com/office/drawing/2014/main" id="{3D5C5EB1-BD02-BC3C-07C4-BB1EC95FBF37}"/>
              </a:ext>
            </a:extLst>
          </p:cNvPr>
          <p:cNvSpPr/>
          <p:nvPr/>
        </p:nvSpPr>
        <p:spPr>
          <a:xfrm>
            <a:off x="10960397" y="3235282"/>
            <a:ext cx="1270000" cy="1950717"/>
          </a:xfrm>
          <a:custGeom>
            <a:avLst/>
            <a:gdLst/>
            <a:ahLst/>
            <a:cxnLst/>
            <a:rect l="l" t="t" r="r" b="b"/>
            <a:pathLst>
              <a:path w="3323262" h="5060805">
                <a:moveTo>
                  <a:pt x="0" y="0"/>
                </a:moveTo>
                <a:lnTo>
                  <a:pt x="3323262" y="0"/>
                </a:lnTo>
                <a:lnTo>
                  <a:pt x="3323262" y="5060805"/>
                </a:lnTo>
                <a:lnTo>
                  <a:pt x="0" y="5060805"/>
                </a:lnTo>
                <a:lnTo>
                  <a:pt x="0" y="0"/>
                </a:lnTo>
                <a:close/>
              </a:path>
            </a:pathLst>
          </a:custGeom>
          <a:blipFill>
            <a:blip r:embed="rId5"/>
            <a:stretch>
              <a:fillRect/>
            </a:stretch>
          </a:blipFill>
        </p:spPr>
        <p:txBody>
          <a:bodyPr/>
          <a:lstStyle/>
          <a:p>
            <a:endParaRPr lang="en-US" sz="1200"/>
          </a:p>
        </p:txBody>
      </p:sp>
      <p:grpSp>
        <p:nvGrpSpPr>
          <p:cNvPr id="8" name="Group 7">
            <a:extLst>
              <a:ext uri="{FF2B5EF4-FFF2-40B4-BE49-F238E27FC236}">
                <a16:creationId xmlns:a16="http://schemas.microsoft.com/office/drawing/2014/main" id="{AA0BF0FD-7656-5F2B-0A4B-CD564AADFCDD}"/>
              </a:ext>
            </a:extLst>
          </p:cNvPr>
          <p:cNvGrpSpPr/>
          <p:nvPr/>
        </p:nvGrpSpPr>
        <p:grpSpPr>
          <a:xfrm>
            <a:off x="1241794" y="-449180"/>
            <a:ext cx="9563100" cy="1475877"/>
            <a:chOff x="-228600" y="-419100"/>
            <a:chExt cx="18516600" cy="1558568"/>
          </a:xfrm>
        </p:grpSpPr>
        <p:sp>
          <p:nvSpPr>
            <p:cNvPr id="9" name="TextBox 8">
              <a:extLst>
                <a:ext uri="{FF2B5EF4-FFF2-40B4-BE49-F238E27FC236}">
                  <a16:creationId xmlns:a16="http://schemas.microsoft.com/office/drawing/2014/main" id="{F199D172-FD42-A2CF-1ACB-58E64D07790B}"/>
                </a:ext>
              </a:extLst>
            </p:cNvPr>
            <p:cNvSpPr txBox="1"/>
            <p:nvPr/>
          </p:nvSpPr>
          <p:spPr>
            <a:xfrm>
              <a:off x="152401" y="-419100"/>
              <a:ext cx="18135599" cy="1122337"/>
            </a:xfrm>
            <a:prstGeom prst="rect">
              <a:avLst/>
            </a:prstGeom>
          </p:spPr>
          <p:txBody>
            <a:bodyPr wrap="square" lIns="0" tIns="0" rIns="0" bIns="0" rtlCol="0" anchor="t">
              <a:spAutoFit/>
            </a:bodyPr>
            <a:lstStyle/>
            <a:p>
              <a:pPr algn="ctr">
                <a:lnSpc>
                  <a:spcPts val="9800"/>
                </a:lnSpc>
              </a:pP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40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10" name="TextBox 2">
              <a:extLst>
                <a:ext uri="{FF2B5EF4-FFF2-40B4-BE49-F238E27FC236}">
                  <a16:creationId xmlns:a16="http://schemas.microsoft.com/office/drawing/2014/main" id="{E8C2BC76-B7F8-A200-5352-8C17191A40F2}"/>
                </a:ext>
              </a:extLst>
            </p:cNvPr>
            <p:cNvSpPr txBox="1"/>
            <p:nvPr/>
          </p:nvSpPr>
          <p:spPr>
            <a:xfrm>
              <a:off x="-228600" y="182468"/>
              <a:ext cx="18135599" cy="957000"/>
            </a:xfrm>
            <a:prstGeom prst="rect">
              <a:avLst/>
            </a:prstGeom>
          </p:spPr>
          <p:txBody>
            <a:bodyPr wrap="square" lIns="0" tIns="0" rIns="0" bIns="0" rtlCol="0" anchor="t">
              <a:spAutoFit/>
            </a:bodyPr>
            <a:lstStyle/>
            <a:p>
              <a:pPr algn="ctr">
                <a:lnSpc>
                  <a:spcPts val="9800"/>
                </a:lnSpc>
              </a:pPr>
              <a:r>
                <a:rPr lang="en-US" sz="40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Tree>
    <p:extLst>
      <p:ext uri="{BB962C8B-B14F-4D97-AF65-F5344CB8AC3E}">
        <p14:creationId xmlns:p14="http://schemas.microsoft.com/office/powerpoint/2010/main" val="160833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A7F0412-C3AA-4C21-9EA0-B74AE45436AA}"/>
              </a:ext>
            </a:extLst>
          </p:cNvPr>
          <p:cNvSpPr txBox="1"/>
          <p:nvPr/>
        </p:nvSpPr>
        <p:spPr>
          <a:xfrm>
            <a:off x="217679" y="2122030"/>
            <a:ext cx="11862025" cy="1754326"/>
          </a:xfrm>
          <a:prstGeom prst="rect">
            <a:avLst/>
          </a:prstGeom>
          <a:noFill/>
        </p:spPr>
        <p:txBody>
          <a:bodyPr wrap="square" rtlCol="0">
            <a:spAutoFit/>
          </a:bodyPr>
          <a:lstStyle/>
          <a:p>
            <a:r>
              <a:rPr lang="vi-VN" sz="3600" dirty="0">
                <a:latin typeface="Times New Roman" panose="02020603050405020304" pitchFamily="18" charset="0"/>
                <a:ea typeface="Cambria" panose="02040503050406030204" pitchFamily="18" charset="0"/>
                <a:cs typeface="Times New Roman" panose="02020603050405020304" pitchFamily="18" charset="0"/>
              </a:rPr>
              <a:t>Ở khu vui chơi, bác Nam muốn gắn các dây đèn dọc theo mỗi cạnh của ngôi nhà dạng khối lập phương, trừ những cạnh sát mặt đất. Mỗi cạnh cần gắn một dây đèn dài 450cm.</a:t>
            </a:r>
          </a:p>
        </p:txBody>
      </p:sp>
      <p:pic>
        <p:nvPicPr>
          <p:cNvPr id="19" name="Picture 18">
            <a:extLst>
              <a:ext uri="{FF2B5EF4-FFF2-40B4-BE49-F238E27FC236}">
                <a16:creationId xmlns:a16="http://schemas.microsoft.com/office/drawing/2014/main" id="{357AECEB-E124-4C68-A61E-AFAF7D6067EF}"/>
              </a:ext>
            </a:extLst>
          </p:cNvPr>
          <p:cNvPicPr>
            <a:picLocks noChangeAspect="1"/>
          </p:cNvPicPr>
          <p:nvPr/>
        </p:nvPicPr>
        <p:blipFill>
          <a:blip r:embed="rId3"/>
          <a:stretch>
            <a:fillRect/>
          </a:stretch>
        </p:blipFill>
        <p:spPr>
          <a:xfrm>
            <a:off x="8341895" y="3785936"/>
            <a:ext cx="3833501" cy="3125517"/>
          </a:xfrm>
          <a:prstGeom prst="rect">
            <a:avLst/>
          </a:prstGeom>
        </p:spPr>
      </p:pic>
      <p:grpSp>
        <p:nvGrpSpPr>
          <p:cNvPr id="22" name="Group 21">
            <a:extLst>
              <a:ext uri="{FF2B5EF4-FFF2-40B4-BE49-F238E27FC236}">
                <a16:creationId xmlns:a16="http://schemas.microsoft.com/office/drawing/2014/main" id="{36F9B0D3-F80E-4A0C-94EC-EB111D025E4A}"/>
              </a:ext>
            </a:extLst>
          </p:cNvPr>
          <p:cNvGrpSpPr/>
          <p:nvPr/>
        </p:nvGrpSpPr>
        <p:grpSpPr>
          <a:xfrm>
            <a:off x="-1" y="4452056"/>
            <a:ext cx="8694821" cy="1395284"/>
            <a:chOff x="510363" y="3115340"/>
            <a:chExt cx="8165804" cy="1138773"/>
          </a:xfrm>
        </p:grpSpPr>
        <p:sp>
          <p:nvSpPr>
            <p:cNvPr id="20" name="TextBox 19">
              <a:extLst>
                <a:ext uri="{FF2B5EF4-FFF2-40B4-BE49-F238E27FC236}">
                  <a16:creationId xmlns:a16="http://schemas.microsoft.com/office/drawing/2014/main" id="{60478034-B637-4C9A-910E-96E33B6E4D73}"/>
                </a:ext>
              </a:extLst>
            </p:cNvPr>
            <p:cNvSpPr txBox="1"/>
            <p:nvPr/>
          </p:nvSpPr>
          <p:spPr>
            <a:xfrm>
              <a:off x="510363" y="3115340"/>
              <a:ext cx="8165804" cy="1138773"/>
            </a:xfrm>
            <a:prstGeom prst="rect">
              <a:avLst/>
            </a:prstGeom>
            <a:noFill/>
          </p:spPr>
          <p:txBody>
            <a:bodyPr wrap="square" rtlCol="0">
              <a:spAutoFit/>
            </a:bodyPr>
            <a:lstStyle/>
            <a:p>
              <a:r>
                <a:rPr lang="en-US" sz="3400" dirty="0">
                  <a:latin typeface="Times New Roman" panose="02020603050405020304" pitchFamily="18" charset="0"/>
                  <a:ea typeface="Cambria" panose="02040503050406030204" pitchFamily="18" charset="0"/>
                  <a:cs typeface="Times New Roman" panose="02020603050405020304" pitchFamily="18" charset="0"/>
                </a:rPr>
                <a:t>a)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Nam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cần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gắn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dây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đèn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p>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A0D2F9D-7BF9-4C60-86FF-0D7058FC5C64}"/>
                </a:ext>
              </a:extLst>
            </p:cNvPr>
            <p:cNvSpPr/>
            <p:nvPr/>
          </p:nvSpPr>
          <p:spPr>
            <a:xfrm>
              <a:off x="5004856" y="3125972"/>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400" dirty="0">
                  <a:latin typeface="Times New Roman" panose="02020603050405020304" pitchFamily="18" charset="0"/>
                  <a:cs typeface="Times New Roman" panose="02020603050405020304" pitchFamily="18" charset="0"/>
                </a:rPr>
                <a:t>?</a:t>
              </a:r>
            </a:p>
          </p:txBody>
        </p:sp>
      </p:grpSp>
      <p:grpSp>
        <p:nvGrpSpPr>
          <p:cNvPr id="2" name="Group 1">
            <a:extLst>
              <a:ext uri="{FF2B5EF4-FFF2-40B4-BE49-F238E27FC236}">
                <a16:creationId xmlns:a16="http://schemas.microsoft.com/office/drawing/2014/main" id="{973641F8-7102-BB8F-1034-B502DC5D5377}"/>
              </a:ext>
            </a:extLst>
          </p:cNvPr>
          <p:cNvGrpSpPr/>
          <p:nvPr/>
        </p:nvGrpSpPr>
        <p:grpSpPr>
          <a:xfrm>
            <a:off x="1241794" y="-465222"/>
            <a:ext cx="9563100" cy="2122208"/>
            <a:chOff x="1241794" y="-449180"/>
            <a:chExt cx="9563100" cy="2122208"/>
          </a:xfrm>
        </p:grpSpPr>
        <p:grpSp>
          <p:nvGrpSpPr>
            <p:cNvPr id="3" name="Group 2">
              <a:extLst>
                <a:ext uri="{FF2B5EF4-FFF2-40B4-BE49-F238E27FC236}">
                  <a16:creationId xmlns:a16="http://schemas.microsoft.com/office/drawing/2014/main" id="{2F01B2EF-2DFD-00C0-CD3B-242AC5B850FC}"/>
                </a:ext>
              </a:extLst>
            </p:cNvPr>
            <p:cNvGrpSpPr/>
            <p:nvPr/>
          </p:nvGrpSpPr>
          <p:grpSpPr>
            <a:xfrm>
              <a:off x="1241794" y="-449180"/>
              <a:ext cx="9563100" cy="1620388"/>
              <a:chOff x="-228600" y="-419100"/>
              <a:chExt cx="18516600" cy="1711176"/>
            </a:xfrm>
          </p:grpSpPr>
          <p:sp>
            <p:nvSpPr>
              <p:cNvPr id="5" name="TextBox 4">
                <a:extLst>
                  <a:ext uri="{FF2B5EF4-FFF2-40B4-BE49-F238E27FC236}">
                    <a16:creationId xmlns:a16="http://schemas.microsoft.com/office/drawing/2014/main" id="{EC2AE3DE-600F-50DA-3539-419931543F2C}"/>
                  </a:ext>
                </a:extLst>
              </p:cNvPr>
              <p:cNvSpPr txBox="1"/>
              <p:nvPr/>
            </p:nvSpPr>
            <p:spPr>
              <a:xfrm>
                <a:off x="152401" y="-419100"/>
                <a:ext cx="18135599" cy="1122338"/>
              </a:xfrm>
              <a:prstGeom prst="rect">
                <a:avLst/>
              </a:prstGeom>
            </p:spPr>
            <p:txBody>
              <a:bodyPr wrap="square" lIns="0" tIns="0" rIns="0" bIns="0" rtlCol="0" anchor="t">
                <a:spAutoFit/>
              </a:bodyPr>
              <a:lstStyle/>
              <a:p>
                <a:pPr algn="ctr">
                  <a:lnSpc>
                    <a:spcPts val="9800"/>
                  </a:lnSpc>
                </a:pPr>
                <a:r>
                  <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36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6" name="TextBox 2">
                <a:extLst>
                  <a:ext uri="{FF2B5EF4-FFF2-40B4-BE49-F238E27FC236}">
                    <a16:creationId xmlns:a16="http://schemas.microsoft.com/office/drawing/2014/main" id="{D3C3A7DC-7265-3D57-28ED-24B408A27AAE}"/>
                  </a:ext>
                </a:extLst>
              </p:cNvPr>
              <p:cNvSpPr txBox="1"/>
              <p:nvPr/>
            </p:nvSpPr>
            <p:spPr>
              <a:xfrm>
                <a:off x="-228600" y="182468"/>
                <a:ext cx="18135599" cy="1109608"/>
              </a:xfrm>
              <a:prstGeom prst="rect">
                <a:avLst/>
              </a:prstGeom>
            </p:spPr>
            <p:txBody>
              <a:bodyPr wrap="square" lIns="0" tIns="0" rIns="0" bIns="0" rtlCol="0" anchor="t">
                <a:spAutoFit/>
              </a:bodyPr>
              <a:lstStyle/>
              <a:p>
                <a:pPr algn="ctr">
                  <a:lnSpc>
                    <a:spcPts val="9800"/>
                  </a:lnSpc>
                </a:pPr>
                <a:r>
                  <a:rPr lang="en-US" sz="36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
          <p:nvSpPr>
            <p:cNvPr id="4" name="TextBox 3">
              <a:extLst>
                <a:ext uri="{FF2B5EF4-FFF2-40B4-BE49-F238E27FC236}">
                  <a16:creationId xmlns:a16="http://schemas.microsoft.com/office/drawing/2014/main" id="{4CBBAA60-983C-5958-3CDD-F3E76A290C6D}"/>
                </a:ext>
              </a:extLst>
            </p:cNvPr>
            <p:cNvSpPr txBox="1"/>
            <p:nvPr/>
          </p:nvSpPr>
          <p:spPr>
            <a:xfrm>
              <a:off x="3376865" y="1026697"/>
              <a:ext cx="6055892"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rPr>
                <a:t>Luyện</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tập</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chung</a:t>
              </a:r>
              <a:r>
                <a:rPr lang="en-US" sz="3600" b="1" dirty="0">
                  <a:solidFill>
                    <a:srgbClr val="FF0000"/>
                  </a:solidFill>
                  <a:latin typeface="Times New Roman" panose="02020603050405020304" pitchFamily="18" charset="0"/>
                </a:rPr>
                <a:t> ( </a:t>
              </a:r>
              <a:r>
                <a:rPr lang="en-US" sz="3600" b="1" dirty="0" err="1">
                  <a:solidFill>
                    <a:srgbClr val="FF0000"/>
                  </a:solidFill>
                  <a:latin typeface="Times New Roman" panose="02020603050405020304" pitchFamily="18" charset="0"/>
                </a:rPr>
                <a:t>Tiết</a:t>
              </a:r>
              <a:r>
                <a:rPr lang="en-US" sz="3600" b="1" dirty="0">
                  <a:solidFill>
                    <a:srgbClr val="FF0000"/>
                  </a:solidFill>
                  <a:latin typeface="Times New Roman" panose="02020603050405020304" pitchFamily="18" charset="0"/>
                </a:rPr>
                <a:t> 2)</a:t>
              </a:r>
              <a:endParaRPr lang="en-US" sz="3600" b="1" dirty="0">
                <a:solidFill>
                  <a:srgbClr val="FF0000"/>
                </a:solidFill>
              </a:endParaRPr>
            </a:p>
          </p:txBody>
        </p:sp>
      </p:grpSp>
      <p:grpSp>
        <p:nvGrpSpPr>
          <p:cNvPr id="11" name="Group 10">
            <a:extLst>
              <a:ext uri="{FF2B5EF4-FFF2-40B4-BE49-F238E27FC236}">
                <a16:creationId xmlns:a16="http://schemas.microsoft.com/office/drawing/2014/main" id="{B2AE4474-779B-9317-618F-C1C8BC3996EB}"/>
              </a:ext>
            </a:extLst>
          </p:cNvPr>
          <p:cNvGrpSpPr/>
          <p:nvPr/>
        </p:nvGrpSpPr>
        <p:grpSpPr>
          <a:xfrm>
            <a:off x="217679" y="1560278"/>
            <a:ext cx="1965769" cy="646331"/>
            <a:chOff x="217679" y="1816950"/>
            <a:chExt cx="1965769" cy="646331"/>
          </a:xfrm>
        </p:grpSpPr>
        <p:grpSp>
          <p:nvGrpSpPr>
            <p:cNvPr id="7" name="Group 6">
              <a:extLst>
                <a:ext uri="{FF2B5EF4-FFF2-40B4-BE49-F238E27FC236}">
                  <a16:creationId xmlns:a16="http://schemas.microsoft.com/office/drawing/2014/main" id="{B023D4D2-89A0-8D61-D0F4-2B6D45F756DB}"/>
                </a:ext>
              </a:extLst>
            </p:cNvPr>
            <p:cNvGrpSpPr/>
            <p:nvPr/>
          </p:nvGrpSpPr>
          <p:grpSpPr>
            <a:xfrm>
              <a:off x="217679" y="1857279"/>
              <a:ext cx="619044" cy="584775"/>
              <a:chOff x="621568" y="794220"/>
              <a:chExt cx="619044" cy="584775"/>
            </a:xfrm>
          </p:grpSpPr>
          <p:pic>
            <p:nvPicPr>
              <p:cNvPr id="8" name="Picture 7">
                <a:extLst>
                  <a:ext uri="{FF2B5EF4-FFF2-40B4-BE49-F238E27FC236}">
                    <a16:creationId xmlns:a16="http://schemas.microsoft.com/office/drawing/2014/main" id="{56EE802D-778D-5A2E-097B-2B1626B726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9" name="TextBox 8">
                <a:extLst>
                  <a:ext uri="{FF2B5EF4-FFF2-40B4-BE49-F238E27FC236}">
                    <a16:creationId xmlns:a16="http://schemas.microsoft.com/office/drawing/2014/main" id="{E94C0081-E223-38BC-C078-BBD01AA2CD87}"/>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0" name="TextBox 9">
              <a:extLst>
                <a:ext uri="{FF2B5EF4-FFF2-40B4-BE49-F238E27FC236}">
                  <a16:creationId xmlns:a16="http://schemas.microsoft.com/office/drawing/2014/main" id="{7FAAD74D-E24F-C7F1-1967-D51C4306D72A}"/>
                </a:ext>
              </a:extLst>
            </p:cNvPr>
            <p:cNvSpPr txBox="1"/>
            <p:nvPr/>
          </p:nvSpPr>
          <p:spPr>
            <a:xfrm>
              <a:off x="840744" y="1816950"/>
              <a:ext cx="13427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CC"/>
                  </a:solidFill>
                  <a:latin typeface="Times New Roman" panose="02020603050405020304" pitchFamily="18" charset="0"/>
                  <a:ea typeface="微软雅黑"/>
                  <a:cs typeface="Times New Roman" panose="02020603050405020304" pitchFamily="18" charset="0"/>
                </a:rPr>
                <a:t>Số</a:t>
              </a:r>
              <a:r>
                <a:rPr lang="en-US" sz="3600" b="1" dirty="0">
                  <a:solidFill>
                    <a:srgbClr val="0000CC"/>
                  </a:solidFill>
                  <a:latin typeface="Times New Roman" panose="02020603050405020304" pitchFamily="18" charset="0"/>
                  <a:ea typeface="微软雅黑"/>
                  <a:cs typeface="Times New Roman" panose="02020603050405020304" pitchFamily="18" charset="0"/>
                </a:rPr>
                <a:t> ?</a:t>
              </a:r>
              <a:endPar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grpSp>
      <p:cxnSp>
        <p:nvCxnSpPr>
          <p:cNvPr id="23" name="Straight Connector 22">
            <a:extLst>
              <a:ext uri="{FF2B5EF4-FFF2-40B4-BE49-F238E27FC236}">
                <a16:creationId xmlns:a16="http://schemas.microsoft.com/office/drawing/2014/main" id="{6E5B892D-63BE-DA96-4929-44BEFD549394}"/>
              </a:ext>
            </a:extLst>
          </p:cNvPr>
          <p:cNvCxnSpPr>
            <a:cxnSpLocks/>
          </p:cNvCxnSpPr>
          <p:nvPr/>
        </p:nvCxnSpPr>
        <p:spPr>
          <a:xfrm>
            <a:off x="3730008" y="3208421"/>
            <a:ext cx="38995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F88BFB5-1C23-846B-16B6-88442BCD0A8F}"/>
              </a:ext>
            </a:extLst>
          </p:cNvPr>
          <p:cNvCxnSpPr>
            <a:cxnSpLocks/>
          </p:cNvCxnSpPr>
          <p:nvPr/>
        </p:nvCxnSpPr>
        <p:spPr>
          <a:xfrm>
            <a:off x="6199908" y="2671011"/>
            <a:ext cx="29297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69BDCC6-2C0D-B494-47CB-BFFDCDFBD96B}"/>
              </a:ext>
            </a:extLst>
          </p:cNvPr>
          <p:cNvCxnSpPr>
            <a:cxnSpLocks/>
          </p:cNvCxnSpPr>
          <p:nvPr/>
        </p:nvCxnSpPr>
        <p:spPr>
          <a:xfrm>
            <a:off x="10010505" y="2671011"/>
            <a:ext cx="1653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1F1A6DA-699F-3CBE-E856-F75F8C2C4588}"/>
              </a:ext>
            </a:extLst>
          </p:cNvPr>
          <p:cNvCxnSpPr>
            <a:cxnSpLocks/>
          </p:cNvCxnSpPr>
          <p:nvPr/>
        </p:nvCxnSpPr>
        <p:spPr>
          <a:xfrm>
            <a:off x="344508" y="3208421"/>
            <a:ext cx="32227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79F9ECA-761F-0CE3-45DB-7DBC643DD9DD}"/>
              </a:ext>
            </a:extLst>
          </p:cNvPr>
          <p:cNvCxnSpPr>
            <a:cxnSpLocks/>
          </p:cNvCxnSpPr>
          <p:nvPr/>
        </p:nvCxnSpPr>
        <p:spPr>
          <a:xfrm>
            <a:off x="1852923" y="3785936"/>
            <a:ext cx="18191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CE5646-C88D-0F86-A423-975DC09A6FE1}"/>
              </a:ext>
            </a:extLst>
          </p:cNvPr>
          <p:cNvCxnSpPr>
            <a:cxnSpLocks/>
          </p:cNvCxnSpPr>
          <p:nvPr/>
        </p:nvCxnSpPr>
        <p:spPr>
          <a:xfrm>
            <a:off x="7641396" y="3785936"/>
            <a:ext cx="2001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04F0EC6-41F4-399D-21C9-68374514F07A}"/>
              </a:ext>
            </a:extLst>
          </p:cNvPr>
          <p:cNvCxnSpPr>
            <a:cxnSpLocks/>
          </p:cNvCxnSpPr>
          <p:nvPr/>
        </p:nvCxnSpPr>
        <p:spPr>
          <a:xfrm>
            <a:off x="7960788" y="3216441"/>
            <a:ext cx="5796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27BD5FC-382C-82AE-0F13-E0656952118B}"/>
              </a:ext>
            </a:extLst>
          </p:cNvPr>
          <p:cNvCxnSpPr>
            <a:cxnSpLocks/>
          </p:cNvCxnSpPr>
          <p:nvPr/>
        </p:nvCxnSpPr>
        <p:spPr>
          <a:xfrm>
            <a:off x="9901533" y="3232483"/>
            <a:ext cx="15034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4D4243-C091-CF6F-6B99-B3419265051A}"/>
              </a:ext>
            </a:extLst>
          </p:cNvPr>
          <p:cNvCxnSpPr>
            <a:cxnSpLocks/>
          </p:cNvCxnSpPr>
          <p:nvPr/>
        </p:nvCxnSpPr>
        <p:spPr>
          <a:xfrm>
            <a:off x="220361" y="3785936"/>
            <a:ext cx="15034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A3CAD4A-51CE-6AA7-9A14-0929E21D1713}"/>
              </a:ext>
            </a:extLst>
          </p:cNvPr>
          <p:cNvCxnSpPr>
            <a:cxnSpLocks/>
          </p:cNvCxnSpPr>
          <p:nvPr/>
        </p:nvCxnSpPr>
        <p:spPr>
          <a:xfrm>
            <a:off x="2983333" y="4994316"/>
            <a:ext cx="1653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55F4DF1-6B09-0E30-41F4-95F6B0DE826E}"/>
              </a:ext>
            </a:extLst>
          </p:cNvPr>
          <p:cNvCxnSpPr>
            <a:cxnSpLocks/>
          </p:cNvCxnSpPr>
          <p:nvPr/>
        </p:nvCxnSpPr>
        <p:spPr>
          <a:xfrm>
            <a:off x="514443" y="5636888"/>
            <a:ext cx="22011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149885E-81D7-7E37-7F2B-07B07914B34B}"/>
              </a:ext>
            </a:extLst>
          </p:cNvPr>
          <p:cNvGrpSpPr/>
          <p:nvPr/>
        </p:nvGrpSpPr>
        <p:grpSpPr>
          <a:xfrm>
            <a:off x="-58338" y="5035091"/>
            <a:ext cx="8598761" cy="686191"/>
            <a:chOff x="-58338" y="5090511"/>
            <a:chExt cx="8598761" cy="686191"/>
          </a:xfrm>
        </p:grpSpPr>
        <p:sp>
          <p:nvSpPr>
            <p:cNvPr id="13" name="TextBox 12">
              <a:extLst>
                <a:ext uri="{FF2B5EF4-FFF2-40B4-BE49-F238E27FC236}">
                  <a16:creationId xmlns:a16="http://schemas.microsoft.com/office/drawing/2014/main" id="{0257C97E-F2DD-305A-A85F-CE922D9FDFA5}"/>
                </a:ext>
              </a:extLst>
            </p:cNvPr>
            <p:cNvSpPr txBox="1"/>
            <p:nvPr/>
          </p:nvSpPr>
          <p:spPr>
            <a:xfrm>
              <a:off x="-58338" y="5090511"/>
              <a:ext cx="8598761" cy="615553"/>
            </a:xfrm>
            <a:prstGeom prst="rect">
              <a:avLst/>
            </a:prstGeom>
            <a:noFill/>
          </p:spPr>
          <p:txBody>
            <a:bodyPr wrap="square">
              <a:spAutoFit/>
            </a:bodyPr>
            <a:lstStyle/>
            <a:p>
              <a:r>
                <a:rPr lang="en-US" sz="3400" dirty="0">
                  <a:latin typeface="Times New Roman" panose="02020603050405020304" pitchFamily="18" charset="0"/>
                  <a:ea typeface="Cambria" panose="02040503050406030204" pitchFamily="18" charset="0"/>
                  <a:cs typeface="Times New Roman" panose="02020603050405020304" pitchFamily="18" charset="0"/>
                </a:rPr>
                <a:t>b)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Tổng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dài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dây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xăng-ti-mét</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endParaRPr lang="en-US" sz="3400" dirty="0"/>
            </a:p>
          </p:txBody>
        </p:sp>
        <p:sp>
          <p:nvSpPr>
            <p:cNvPr id="14" name="Rectangle 13">
              <a:extLst>
                <a:ext uri="{FF2B5EF4-FFF2-40B4-BE49-F238E27FC236}">
                  <a16:creationId xmlns:a16="http://schemas.microsoft.com/office/drawing/2014/main" id="{B4E15907-6EC4-44B9-A8CC-2867A19FCF43}"/>
                </a:ext>
              </a:extLst>
            </p:cNvPr>
            <p:cNvSpPr/>
            <p:nvPr/>
          </p:nvSpPr>
          <p:spPr>
            <a:xfrm>
              <a:off x="5153610" y="5245074"/>
              <a:ext cx="735890"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400" dirty="0">
                  <a:latin typeface="Times New Roman" panose="02020603050405020304" pitchFamily="18" charset="0"/>
                  <a:cs typeface="Times New Roman" panose="02020603050405020304" pitchFamily="18" charset="0"/>
                </a:rPr>
                <a:t>?</a:t>
              </a:r>
            </a:p>
          </p:txBody>
        </p:sp>
      </p:grpSp>
      <p:sp>
        <p:nvSpPr>
          <p:cNvPr id="17" name="Rectangle: Rounded Corners 16">
            <a:extLst>
              <a:ext uri="{FF2B5EF4-FFF2-40B4-BE49-F238E27FC236}">
                <a16:creationId xmlns:a16="http://schemas.microsoft.com/office/drawing/2014/main" id="{FC344CFC-9A4D-B7C0-C6B3-41F1CEB05B2E}"/>
              </a:ext>
            </a:extLst>
          </p:cNvPr>
          <p:cNvSpPr/>
          <p:nvPr/>
        </p:nvSpPr>
        <p:spPr>
          <a:xfrm>
            <a:off x="4860543" y="4544290"/>
            <a:ext cx="576447" cy="47694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F8C9EE7E-66B3-01E1-2D1E-8992FB575E57}"/>
              </a:ext>
            </a:extLst>
          </p:cNvPr>
          <p:cNvCxnSpPr>
            <a:cxnSpLocks/>
          </p:cNvCxnSpPr>
          <p:nvPr/>
        </p:nvCxnSpPr>
        <p:spPr>
          <a:xfrm>
            <a:off x="8713169" y="4573318"/>
            <a:ext cx="2001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52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anim calcmode="lin" valueType="num">
                                      <p:cBhvr>
                                        <p:cTn id="25" dur="500" fill="hold"/>
                                        <p:tgtEl>
                                          <p:spTgt spid="23"/>
                                        </p:tgtEl>
                                        <p:attrNameLst>
                                          <p:attrName>ppt_x</p:attrName>
                                        </p:attrNameLst>
                                      </p:cBhvr>
                                      <p:tavLst>
                                        <p:tav tm="0">
                                          <p:val>
                                            <p:strVal val="#ppt_x"/>
                                          </p:val>
                                        </p:tav>
                                        <p:tav tm="100000">
                                          <p:val>
                                            <p:strVal val="#ppt_x"/>
                                          </p:val>
                                        </p:tav>
                                      </p:tavLst>
                                    </p:anim>
                                    <p:anim calcmode="lin" valueType="num">
                                      <p:cBhvr>
                                        <p:cTn id="2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anim calcmode="lin" valueType="num">
                                      <p:cBhvr>
                                        <p:cTn id="38" dur="500" fill="hold"/>
                                        <p:tgtEl>
                                          <p:spTgt spid="30"/>
                                        </p:tgtEl>
                                        <p:attrNameLst>
                                          <p:attrName>ppt_x</p:attrName>
                                        </p:attrNameLst>
                                      </p:cBhvr>
                                      <p:tavLst>
                                        <p:tav tm="0">
                                          <p:val>
                                            <p:strVal val="#ppt_x"/>
                                          </p:val>
                                        </p:tav>
                                        <p:tav tm="100000">
                                          <p:val>
                                            <p:strVal val="#ppt_x"/>
                                          </p:val>
                                        </p:tav>
                                      </p:tavLst>
                                    </p:anim>
                                    <p:anim calcmode="lin" valueType="num">
                                      <p:cBhvr>
                                        <p:cTn id="39" dur="5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anim calcmode="lin" valueType="num">
                                      <p:cBhvr>
                                        <p:cTn id="43" dur="500" fill="hold"/>
                                        <p:tgtEl>
                                          <p:spTgt spid="31"/>
                                        </p:tgtEl>
                                        <p:attrNameLst>
                                          <p:attrName>ppt_x</p:attrName>
                                        </p:attrNameLst>
                                      </p:cBhvr>
                                      <p:tavLst>
                                        <p:tav tm="0">
                                          <p:val>
                                            <p:strVal val="#ppt_x"/>
                                          </p:val>
                                        </p:tav>
                                        <p:tav tm="100000">
                                          <p:val>
                                            <p:strVal val="#ppt_x"/>
                                          </p:val>
                                        </p:tav>
                                      </p:tavLst>
                                    </p:anim>
                                    <p:anim calcmode="lin" valueType="num">
                                      <p:cBhvr>
                                        <p:cTn id="44" dur="5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anim calcmode="lin" valueType="num">
                                      <p:cBhvr>
                                        <p:cTn id="48" dur="500" fill="hold"/>
                                        <p:tgtEl>
                                          <p:spTgt spid="32"/>
                                        </p:tgtEl>
                                        <p:attrNameLst>
                                          <p:attrName>ppt_x</p:attrName>
                                        </p:attrNameLst>
                                      </p:cBhvr>
                                      <p:tavLst>
                                        <p:tav tm="0">
                                          <p:val>
                                            <p:strVal val="#ppt_x"/>
                                          </p:val>
                                        </p:tav>
                                        <p:tav tm="100000">
                                          <p:val>
                                            <p:strVal val="#ppt_x"/>
                                          </p:val>
                                        </p:tav>
                                      </p:tavLst>
                                    </p:anim>
                                    <p:anim calcmode="lin" valueType="num">
                                      <p:cBhvr>
                                        <p:cTn id="4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anim calcmode="lin" valueType="num">
                                      <p:cBhvr>
                                        <p:cTn id="55" dur="500" fill="hold"/>
                                        <p:tgtEl>
                                          <p:spTgt spid="28"/>
                                        </p:tgtEl>
                                        <p:attrNameLst>
                                          <p:attrName>ppt_x</p:attrName>
                                        </p:attrNameLst>
                                      </p:cBhvr>
                                      <p:tavLst>
                                        <p:tav tm="0">
                                          <p:val>
                                            <p:strVal val="#ppt_x"/>
                                          </p:val>
                                        </p:tav>
                                        <p:tav tm="100000">
                                          <p:val>
                                            <p:strVal val="#ppt_x"/>
                                          </p:val>
                                        </p:tav>
                                      </p:tavLst>
                                    </p:anim>
                                    <p:anim calcmode="lin" valueType="num">
                                      <p:cBhvr>
                                        <p:cTn id="56" dur="500" fill="hold"/>
                                        <p:tgtEl>
                                          <p:spTgt spid="2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anim calcmode="lin" valueType="num">
                                      <p:cBhvr>
                                        <p:cTn id="60" dur="500" fill="hold"/>
                                        <p:tgtEl>
                                          <p:spTgt spid="12"/>
                                        </p:tgtEl>
                                        <p:attrNameLst>
                                          <p:attrName>ppt_x</p:attrName>
                                        </p:attrNameLst>
                                      </p:cBhvr>
                                      <p:tavLst>
                                        <p:tav tm="0">
                                          <p:val>
                                            <p:strVal val="#ppt_x"/>
                                          </p:val>
                                        </p:tav>
                                        <p:tav tm="100000">
                                          <p:val>
                                            <p:strVal val="#ppt_x"/>
                                          </p:val>
                                        </p:tav>
                                      </p:tavLst>
                                    </p:anim>
                                    <p:anim calcmode="lin" valueType="num">
                                      <p:cBhvr>
                                        <p:cTn id="61" dur="500" fill="hold"/>
                                        <p:tgtEl>
                                          <p:spTgt spid="12"/>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anim calcmode="lin" valueType="num">
                                      <p:cBhvr>
                                        <p:cTn id="65" dur="500" fill="hold"/>
                                        <p:tgtEl>
                                          <p:spTgt spid="29"/>
                                        </p:tgtEl>
                                        <p:attrNameLst>
                                          <p:attrName>ppt_x</p:attrName>
                                        </p:attrNameLst>
                                      </p:cBhvr>
                                      <p:tavLst>
                                        <p:tav tm="0">
                                          <p:val>
                                            <p:strVal val="#ppt_x"/>
                                          </p:val>
                                        </p:tav>
                                        <p:tav tm="100000">
                                          <p:val>
                                            <p:strVal val="#ppt_x"/>
                                          </p:val>
                                        </p:tav>
                                      </p:tavLst>
                                    </p:anim>
                                    <p:anim calcmode="lin" valueType="num">
                                      <p:cBhvr>
                                        <p:cTn id="66" dur="500" fill="hold"/>
                                        <p:tgtEl>
                                          <p:spTgt spid="29"/>
                                        </p:tgtEl>
                                        <p:attrNameLst>
                                          <p:attrName>ppt_y</p:attrName>
                                        </p:attrNameLst>
                                      </p:cBhvr>
                                      <p:tavLst>
                                        <p:tav tm="0">
                                          <p:val>
                                            <p:strVal val="#ppt_y+.1"/>
                                          </p:val>
                                        </p:tav>
                                        <p:tav tm="100000">
                                          <p:val>
                                            <p:strVal val="#ppt_y"/>
                                          </p:val>
                                        </p:tav>
                                      </p:tavLst>
                                    </p:anim>
                                  </p:childTnLst>
                                </p:cTn>
                              </p:par>
                              <p:par>
                                <p:cTn id="67" presetID="35" presetClass="emph" presetSubtype="0" repeatCount="10000" fill="hold" nodeType="withEffect">
                                  <p:stCondLst>
                                    <p:cond delay="0"/>
                                  </p:stCondLst>
                                  <p:childTnLst>
                                    <p:anim calcmode="discrete" valueType="str">
                                      <p:cBhvr>
                                        <p:cTn id="68" dur="5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anim calcmode="lin" valueType="num">
                                      <p:cBhvr>
                                        <p:cTn id="74" dur="500" fill="hold"/>
                                        <p:tgtEl>
                                          <p:spTgt spid="33"/>
                                        </p:tgtEl>
                                        <p:attrNameLst>
                                          <p:attrName>ppt_x</p:attrName>
                                        </p:attrNameLst>
                                      </p:cBhvr>
                                      <p:tavLst>
                                        <p:tav tm="0">
                                          <p:val>
                                            <p:strVal val="#ppt_x"/>
                                          </p:val>
                                        </p:tav>
                                        <p:tav tm="100000">
                                          <p:val>
                                            <p:strVal val="#ppt_x"/>
                                          </p:val>
                                        </p:tav>
                                      </p:tavLst>
                                    </p:anim>
                                    <p:anim calcmode="lin" valueType="num">
                                      <p:cBhvr>
                                        <p:cTn id="75"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anim calcmode="lin" valueType="num">
                                      <p:cBhvr>
                                        <p:cTn id="81" dur="500" fill="hold"/>
                                        <p:tgtEl>
                                          <p:spTgt spid="34"/>
                                        </p:tgtEl>
                                        <p:attrNameLst>
                                          <p:attrName>ppt_x</p:attrName>
                                        </p:attrNameLst>
                                      </p:cBhvr>
                                      <p:tavLst>
                                        <p:tav tm="0">
                                          <p:val>
                                            <p:strVal val="#ppt_x"/>
                                          </p:val>
                                        </p:tav>
                                        <p:tav tm="100000">
                                          <p:val>
                                            <p:strVal val="#ppt_x"/>
                                          </p:val>
                                        </p:tav>
                                      </p:tavLst>
                                    </p:anim>
                                    <p:anim calcmode="lin" valueType="num">
                                      <p:cBhvr>
                                        <p:cTn id="82"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428D9-16D9-7233-EE89-25A6E495F518}"/>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BB672043-575E-15D5-6C0D-6EC439D1281D}"/>
              </a:ext>
            </a:extLst>
          </p:cNvPr>
          <p:cNvSpPr/>
          <p:nvPr/>
        </p:nvSpPr>
        <p:spPr>
          <a:xfrm>
            <a:off x="-518141" y="4191000"/>
            <a:ext cx="13228281" cy="5759814"/>
          </a:xfrm>
          <a:custGeom>
            <a:avLst/>
            <a:gdLst/>
            <a:ahLst/>
            <a:cxnLst/>
            <a:rect l="l" t="t" r="r" b="b"/>
            <a:pathLst>
              <a:path w="19842422" h="8639721">
                <a:moveTo>
                  <a:pt x="0" y="0"/>
                </a:moveTo>
                <a:lnTo>
                  <a:pt x="19842422" y="0"/>
                </a:lnTo>
                <a:lnTo>
                  <a:pt x="19842422" y="8639721"/>
                </a:lnTo>
                <a:lnTo>
                  <a:pt x="0" y="863972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200"/>
          </a:p>
        </p:txBody>
      </p:sp>
      <p:sp>
        <p:nvSpPr>
          <p:cNvPr id="7" name="Freeform 8">
            <a:extLst>
              <a:ext uri="{FF2B5EF4-FFF2-40B4-BE49-F238E27FC236}">
                <a16:creationId xmlns:a16="http://schemas.microsoft.com/office/drawing/2014/main" id="{8EE61797-3355-E6BC-AA15-E64366727B2A}"/>
              </a:ext>
            </a:extLst>
          </p:cNvPr>
          <p:cNvSpPr/>
          <p:nvPr/>
        </p:nvSpPr>
        <p:spPr>
          <a:xfrm>
            <a:off x="10960397" y="3235282"/>
            <a:ext cx="1270000" cy="1950717"/>
          </a:xfrm>
          <a:custGeom>
            <a:avLst/>
            <a:gdLst/>
            <a:ahLst/>
            <a:cxnLst/>
            <a:rect l="l" t="t" r="r" b="b"/>
            <a:pathLst>
              <a:path w="3323262" h="5060805">
                <a:moveTo>
                  <a:pt x="0" y="0"/>
                </a:moveTo>
                <a:lnTo>
                  <a:pt x="3323262" y="0"/>
                </a:lnTo>
                <a:lnTo>
                  <a:pt x="3323262" y="5060805"/>
                </a:lnTo>
                <a:lnTo>
                  <a:pt x="0" y="5060805"/>
                </a:lnTo>
                <a:lnTo>
                  <a:pt x="0" y="0"/>
                </a:lnTo>
                <a:close/>
              </a:path>
            </a:pathLst>
          </a:custGeom>
          <a:blipFill>
            <a:blip r:embed="rId6"/>
            <a:stretch>
              <a:fillRect/>
            </a:stretch>
          </a:blipFill>
        </p:spPr>
        <p:txBody>
          <a:bodyPr/>
          <a:lstStyle/>
          <a:p>
            <a:endParaRPr lang="en-US" sz="1200"/>
          </a:p>
        </p:txBody>
      </p:sp>
      <p:pic>
        <p:nvPicPr>
          <p:cNvPr id="4" name="KHỐI LẬP PHƯƠNG 3D">
            <a:hlinkClick r:id="" action="ppaction://media"/>
            <a:extLst>
              <a:ext uri="{FF2B5EF4-FFF2-40B4-BE49-F238E27FC236}">
                <a16:creationId xmlns:a16="http://schemas.microsoft.com/office/drawing/2014/main" id="{B6A0A1B7-78BE-2C68-D4AE-48D805A4256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88687"/>
            <a:ext cx="12192000" cy="6053364"/>
          </a:xfrm>
          <a:prstGeom prst="rect">
            <a:avLst/>
          </a:prstGeom>
        </p:spPr>
      </p:pic>
    </p:spTree>
    <p:extLst>
      <p:ext uri="{BB962C8B-B14F-4D97-AF65-F5344CB8AC3E}">
        <p14:creationId xmlns:p14="http://schemas.microsoft.com/office/powerpoint/2010/main" val="1383290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DF930CF-7633-DCCD-C2A4-57B7B3FD810A}"/>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34B12BAD-13CB-FA3E-256D-8A59B8BD2AA8}"/>
              </a:ext>
            </a:extLst>
          </p:cNvPr>
          <p:cNvSpPr txBox="1"/>
          <p:nvPr/>
        </p:nvSpPr>
        <p:spPr>
          <a:xfrm>
            <a:off x="217679" y="2122030"/>
            <a:ext cx="11862025" cy="1754326"/>
          </a:xfrm>
          <a:prstGeom prst="rect">
            <a:avLst/>
          </a:prstGeom>
          <a:noFill/>
        </p:spPr>
        <p:txBody>
          <a:bodyPr wrap="square" rtlCol="0">
            <a:spAutoFit/>
          </a:bodyPr>
          <a:lstStyle/>
          <a:p>
            <a:r>
              <a:rPr lang="vi-VN" sz="3600" dirty="0">
                <a:latin typeface="Times New Roman" panose="02020603050405020304" pitchFamily="18" charset="0"/>
                <a:ea typeface="Cambria" panose="02040503050406030204" pitchFamily="18" charset="0"/>
                <a:cs typeface="Times New Roman" panose="02020603050405020304" pitchFamily="18" charset="0"/>
              </a:rPr>
              <a:t>Ở khu vui chơi, bác Nam muốn gắn các dây đèn dọc theo mỗi cạnh của ngôi nhà dạng khối lập phương, trừ những cạnh sát mặt đất. Mỗi cạnh cần gắn một dây đèn dài 450cm.</a:t>
            </a:r>
          </a:p>
        </p:txBody>
      </p:sp>
      <p:pic>
        <p:nvPicPr>
          <p:cNvPr id="19" name="Picture 18">
            <a:extLst>
              <a:ext uri="{FF2B5EF4-FFF2-40B4-BE49-F238E27FC236}">
                <a16:creationId xmlns:a16="http://schemas.microsoft.com/office/drawing/2014/main" id="{D0D4E3CE-D235-E014-67DF-D79581F36BBF}"/>
              </a:ext>
            </a:extLst>
          </p:cNvPr>
          <p:cNvPicPr>
            <a:picLocks noChangeAspect="1"/>
          </p:cNvPicPr>
          <p:nvPr/>
        </p:nvPicPr>
        <p:blipFill>
          <a:blip r:embed="rId3"/>
          <a:stretch>
            <a:fillRect/>
          </a:stretch>
        </p:blipFill>
        <p:spPr>
          <a:xfrm>
            <a:off x="8341895" y="3785936"/>
            <a:ext cx="3833501" cy="3125517"/>
          </a:xfrm>
          <a:prstGeom prst="rect">
            <a:avLst/>
          </a:prstGeom>
        </p:spPr>
      </p:pic>
      <p:grpSp>
        <p:nvGrpSpPr>
          <p:cNvPr id="22" name="Group 21">
            <a:extLst>
              <a:ext uri="{FF2B5EF4-FFF2-40B4-BE49-F238E27FC236}">
                <a16:creationId xmlns:a16="http://schemas.microsoft.com/office/drawing/2014/main" id="{FD4D4836-3779-942C-7B28-5CB62BF9487F}"/>
              </a:ext>
            </a:extLst>
          </p:cNvPr>
          <p:cNvGrpSpPr/>
          <p:nvPr/>
        </p:nvGrpSpPr>
        <p:grpSpPr>
          <a:xfrm>
            <a:off x="-1" y="4452056"/>
            <a:ext cx="8694821" cy="1395284"/>
            <a:chOff x="510363" y="3115340"/>
            <a:chExt cx="8165804" cy="1138773"/>
          </a:xfrm>
        </p:grpSpPr>
        <p:sp>
          <p:nvSpPr>
            <p:cNvPr id="20" name="TextBox 19">
              <a:extLst>
                <a:ext uri="{FF2B5EF4-FFF2-40B4-BE49-F238E27FC236}">
                  <a16:creationId xmlns:a16="http://schemas.microsoft.com/office/drawing/2014/main" id="{761712FD-FAF6-0893-516A-E43754A0EF0E}"/>
                </a:ext>
              </a:extLst>
            </p:cNvPr>
            <p:cNvSpPr txBox="1"/>
            <p:nvPr/>
          </p:nvSpPr>
          <p:spPr>
            <a:xfrm>
              <a:off x="510363" y="3115340"/>
              <a:ext cx="8165804" cy="1138773"/>
            </a:xfrm>
            <a:prstGeom prst="rect">
              <a:avLst/>
            </a:prstGeom>
            <a:noFill/>
          </p:spPr>
          <p:txBody>
            <a:bodyPr wrap="square" rtlCol="0">
              <a:spAutoFit/>
            </a:bodyPr>
            <a:lstStyle/>
            <a:p>
              <a:r>
                <a:rPr lang="en-US" sz="3400" dirty="0">
                  <a:latin typeface="Times New Roman" panose="02020603050405020304" pitchFamily="18" charset="0"/>
                  <a:ea typeface="Cambria" panose="02040503050406030204" pitchFamily="18" charset="0"/>
                  <a:cs typeface="Times New Roman" panose="02020603050405020304" pitchFamily="18" charset="0"/>
                </a:rPr>
                <a:t>a) </a:t>
              </a:r>
              <a:r>
                <a:rPr lang="en-US" sz="3400" dirty="0" err="1">
                  <a:latin typeface="Times New Roman" panose="02020603050405020304" pitchFamily="18" charset="0"/>
                  <a:ea typeface="Cambria" panose="02040503050406030204" pitchFamily="18" charset="0"/>
                  <a:cs typeface="Times New Roman" panose="02020603050405020304" pitchFamily="18" charset="0"/>
                </a:rPr>
                <a:t>Bác</a:t>
              </a:r>
              <a:r>
                <a:rPr lang="en-US" sz="3400" dirty="0">
                  <a:latin typeface="Times New Roman" panose="02020603050405020304" pitchFamily="18" charset="0"/>
                  <a:ea typeface="Cambria" panose="02040503050406030204" pitchFamily="18" charset="0"/>
                  <a:cs typeface="Times New Roman" panose="02020603050405020304" pitchFamily="18" charset="0"/>
                </a:rPr>
                <a:t> Nam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cần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gắn</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tất</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cả</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dây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đèn</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p>
            <a:p>
              <a:endParaRPr lang="en-US" sz="3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4E32DB23-877A-5CD5-87EF-0961F28BAA36}"/>
                </a:ext>
              </a:extLst>
            </p:cNvPr>
            <p:cNvSpPr/>
            <p:nvPr/>
          </p:nvSpPr>
          <p:spPr>
            <a:xfrm>
              <a:off x="5004856" y="3125972"/>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400" dirty="0">
                  <a:latin typeface="Times New Roman" panose="02020603050405020304" pitchFamily="18" charset="0"/>
                  <a:cs typeface="Times New Roman" panose="02020603050405020304" pitchFamily="18" charset="0"/>
                </a:rPr>
                <a:t>?</a:t>
              </a:r>
            </a:p>
          </p:txBody>
        </p:sp>
      </p:grpSp>
      <p:grpSp>
        <p:nvGrpSpPr>
          <p:cNvPr id="2" name="Group 1">
            <a:extLst>
              <a:ext uri="{FF2B5EF4-FFF2-40B4-BE49-F238E27FC236}">
                <a16:creationId xmlns:a16="http://schemas.microsoft.com/office/drawing/2014/main" id="{5C93F70C-8D68-C6C7-DFCD-46BBB32D7320}"/>
              </a:ext>
            </a:extLst>
          </p:cNvPr>
          <p:cNvGrpSpPr/>
          <p:nvPr/>
        </p:nvGrpSpPr>
        <p:grpSpPr>
          <a:xfrm>
            <a:off x="1241794" y="-465222"/>
            <a:ext cx="9563100" cy="2122208"/>
            <a:chOff x="1241794" y="-449180"/>
            <a:chExt cx="9563100" cy="2122208"/>
          </a:xfrm>
        </p:grpSpPr>
        <p:grpSp>
          <p:nvGrpSpPr>
            <p:cNvPr id="3" name="Group 2">
              <a:extLst>
                <a:ext uri="{FF2B5EF4-FFF2-40B4-BE49-F238E27FC236}">
                  <a16:creationId xmlns:a16="http://schemas.microsoft.com/office/drawing/2014/main" id="{31D1CAAF-B92F-C04A-64A6-FDF4D5359473}"/>
                </a:ext>
              </a:extLst>
            </p:cNvPr>
            <p:cNvGrpSpPr/>
            <p:nvPr/>
          </p:nvGrpSpPr>
          <p:grpSpPr>
            <a:xfrm>
              <a:off x="1241794" y="-449180"/>
              <a:ext cx="9563100" cy="1620388"/>
              <a:chOff x="-228600" y="-419100"/>
              <a:chExt cx="18516600" cy="1711176"/>
            </a:xfrm>
          </p:grpSpPr>
          <p:sp>
            <p:nvSpPr>
              <p:cNvPr id="5" name="TextBox 4">
                <a:extLst>
                  <a:ext uri="{FF2B5EF4-FFF2-40B4-BE49-F238E27FC236}">
                    <a16:creationId xmlns:a16="http://schemas.microsoft.com/office/drawing/2014/main" id="{EB75A9BE-C699-AFF6-F099-993D9CFD835A}"/>
                  </a:ext>
                </a:extLst>
              </p:cNvPr>
              <p:cNvSpPr txBox="1"/>
              <p:nvPr/>
            </p:nvSpPr>
            <p:spPr>
              <a:xfrm>
                <a:off x="152401" y="-419100"/>
                <a:ext cx="18135599" cy="1122338"/>
              </a:xfrm>
              <a:prstGeom prst="rect">
                <a:avLst/>
              </a:prstGeom>
            </p:spPr>
            <p:txBody>
              <a:bodyPr wrap="square" lIns="0" tIns="0" rIns="0" bIns="0" rtlCol="0" anchor="t">
                <a:spAutoFit/>
              </a:bodyPr>
              <a:lstStyle/>
              <a:p>
                <a:pPr algn="ctr">
                  <a:lnSpc>
                    <a:spcPts val="9800"/>
                  </a:lnSpc>
                </a:pPr>
                <a:r>
                  <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36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6" name="TextBox 2">
                <a:extLst>
                  <a:ext uri="{FF2B5EF4-FFF2-40B4-BE49-F238E27FC236}">
                    <a16:creationId xmlns:a16="http://schemas.microsoft.com/office/drawing/2014/main" id="{40CADED6-C761-3653-51C6-B2DD2B7601F4}"/>
                  </a:ext>
                </a:extLst>
              </p:cNvPr>
              <p:cNvSpPr txBox="1"/>
              <p:nvPr/>
            </p:nvSpPr>
            <p:spPr>
              <a:xfrm>
                <a:off x="-228600" y="182468"/>
                <a:ext cx="18135599" cy="1109608"/>
              </a:xfrm>
              <a:prstGeom prst="rect">
                <a:avLst/>
              </a:prstGeom>
            </p:spPr>
            <p:txBody>
              <a:bodyPr wrap="square" lIns="0" tIns="0" rIns="0" bIns="0" rtlCol="0" anchor="t">
                <a:spAutoFit/>
              </a:bodyPr>
              <a:lstStyle/>
              <a:p>
                <a:pPr algn="ctr">
                  <a:lnSpc>
                    <a:spcPts val="9800"/>
                  </a:lnSpc>
                </a:pPr>
                <a:r>
                  <a:rPr lang="en-US" sz="36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
          <p:nvSpPr>
            <p:cNvPr id="4" name="TextBox 3">
              <a:extLst>
                <a:ext uri="{FF2B5EF4-FFF2-40B4-BE49-F238E27FC236}">
                  <a16:creationId xmlns:a16="http://schemas.microsoft.com/office/drawing/2014/main" id="{BD184CE2-E7D7-3E9B-18E9-217A7F0D58CA}"/>
                </a:ext>
              </a:extLst>
            </p:cNvPr>
            <p:cNvSpPr txBox="1"/>
            <p:nvPr/>
          </p:nvSpPr>
          <p:spPr>
            <a:xfrm>
              <a:off x="3376865" y="1026697"/>
              <a:ext cx="6055892"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rPr>
                <a:t>Luyện</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tập</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chung</a:t>
              </a:r>
              <a:r>
                <a:rPr lang="en-US" sz="3600" b="1" dirty="0">
                  <a:solidFill>
                    <a:srgbClr val="FF0000"/>
                  </a:solidFill>
                  <a:latin typeface="Times New Roman" panose="02020603050405020304" pitchFamily="18" charset="0"/>
                </a:rPr>
                <a:t> ( </a:t>
              </a:r>
              <a:r>
                <a:rPr lang="en-US" sz="3600" b="1" dirty="0" err="1">
                  <a:solidFill>
                    <a:srgbClr val="FF0000"/>
                  </a:solidFill>
                  <a:latin typeface="Times New Roman" panose="02020603050405020304" pitchFamily="18" charset="0"/>
                </a:rPr>
                <a:t>Tiết</a:t>
              </a:r>
              <a:r>
                <a:rPr lang="en-US" sz="3600" b="1" dirty="0">
                  <a:solidFill>
                    <a:srgbClr val="FF0000"/>
                  </a:solidFill>
                  <a:latin typeface="Times New Roman" panose="02020603050405020304" pitchFamily="18" charset="0"/>
                </a:rPr>
                <a:t> 2)</a:t>
              </a:r>
              <a:endParaRPr lang="en-US" sz="3600" b="1" dirty="0">
                <a:solidFill>
                  <a:srgbClr val="FF0000"/>
                </a:solidFill>
              </a:endParaRPr>
            </a:p>
          </p:txBody>
        </p:sp>
      </p:grpSp>
      <p:grpSp>
        <p:nvGrpSpPr>
          <p:cNvPr id="11" name="Group 10">
            <a:extLst>
              <a:ext uri="{FF2B5EF4-FFF2-40B4-BE49-F238E27FC236}">
                <a16:creationId xmlns:a16="http://schemas.microsoft.com/office/drawing/2014/main" id="{A4CC672D-D1A9-BFC4-15E9-2DB9AE0C74A9}"/>
              </a:ext>
            </a:extLst>
          </p:cNvPr>
          <p:cNvGrpSpPr/>
          <p:nvPr/>
        </p:nvGrpSpPr>
        <p:grpSpPr>
          <a:xfrm>
            <a:off x="217679" y="1560278"/>
            <a:ext cx="1965769" cy="646331"/>
            <a:chOff x="217679" y="1816950"/>
            <a:chExt cx="1965769" cy="646331"/>
          </a:xfrm>
        </p:grpSpPr>
        <p:grpSp>
          <p:nvGrpSpPr>
            <p:cNvPr id="7" name="Group 6">
              <a:extLst>
                <a:ext uri="{FF2B5EF4-FFF2-40B4-BE49-F238E27FC236}">
                  <a16:creationId xmlns:a16="http://schemas.microsoft.com/office/drawing/2014/main" id="{BAF2CD5D-50DF-67ED-099B-884F042FA9F4}"/>
                </a:ext>
              </a:extLst>
            </p:cNvPr>
            <p:cNvGrpSpPr/>
            <p:nvPr/>
          </p:nvGrpSpPr>
          <p:grpSpPr>
            <a:xfrm>
              <a:off x="217679" y="1857279"/>
              <a:ext cx="619044" cy="584775"/>
              <a:chOff x="621568" y="794220"/>
              <a:chExt cx="619044" cy="584775"/>
            </a:xfrm>
          </p:grpSpPr>
          <p:pic>
            <p:nvPicPr>
              <p:cNvPr id="8" name="Picture 7">
                <a:extLst>
                  <a:ext uri="{FF2B5EF4-FFF2-40B4-BE49-F238E27FC236}">
                    <a16:creationId xmlns:a16="http://schemas.microsoft.com/office/drawing/2014/main" id="{2319204D-1B4E-718D-D698-E1E2D17D3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9" name="TextBox 8">
                <a:extLst>
                  <a:ext uri="{FF2B5EF4-FFF2-40B4-BE49-F238E27FC236}">
                    <a16:creationId xmlns:a16="http://schemas.microsoft.com/office/drawing/2014/main" id="{D0F52C17-8C9E-205F-18CF-5D721B7C1E85}"/>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2</a:t>
                </a:r>
              </a:p>
            </p:txBody>
          </p:sp>
        </p:grpSp>
        <p:sp>
          <p:nvSpPr>
            <p:cNvPr id="10" name="TextBox 9">
              <a:extLst>
                <a:ext uri="{FF2B5EF4-FFF2-40B4-BE49-F238E27FC236}">
                  <a16:creationId xmlns:a16="http://schemas.microsoft.com/office/drawing/2014/main" id="{115A1A78-963A-925F-E87F-3368DD8C1A68}"/>
                </a:ext>
              </a:extLst>
            </p:cNvPr>
            <p:cNvSpPr txBox="1"/>
            <p:nvPr/>
          </p:nvSpPr>
          <p:spPr>
            <a:xfrm>
              <a:off x="840744" y="1816950"/>
              <a:ext cx="13427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CC"/>
                  </a:solidFill>
                  <a:latin typeface="Times New Roman" panose="02020603050405020304" pitchFamily="18" charset="0"/>
                  <a:ea typeface="微软雅黑"/>
                  <a:cs typeface="Times New Roman" panose="02020603050405020304" pitchFamily="18" charset="0"/>
                </a:rPr>
                <a:t>Số</a:t>
              </a:r>
              <a:r>
                <a:rPr lang="en-US" sz="3600" b="1" dirty="0">
                  <a:solidFill>
                    <a:srgbClr val="0000CC"/>
                  </a:solidFill>
                  <a:latin typeface="Times New Roman" panose="02020603050405020304" pitchFamily="18" charset="0"/>
                  <a:ea typeface="微软雅黑"/>
                  <a:cs typeface="Times New Roman" panose="02020603050405020304" pitchFamily="18" charset="0"/>
                </a:rPr>
                <a:t> ?</a:t>
              </a:r>
              <a:endPar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grpSp>
      <p:cxnSp>
        <p:nvCxnSpPr>
          <p:cNvPr id="23" name="Straight Connector 22">
            <a:extLst>
              <a:ext uri="{FF2B5EF4-FFF2-40B4-BE49-F238E27FC236}">
                <a16:creationId xmlns:a16="http://schemas.microsoft.com/office/drawing/2014/main" id="{E2CEAB48-0395-A3BE-B22D-200D56A1600F}"/>
              </a:ext>
            </a:extLst>
          </p:cNvPr>
          <p:cNvCxnSpPr>
            <a:cxnSpLocks/>
          </p:cNvCxnSpPr>
          <p:nvPr/>
        </p:nvCxnSpPr>
        <p:spPr>
          <a:xfrm>
            <a:off x="3730008" y="3208421"/>
            <a:ext cx="38995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7A9E048-FC1C-FA61-C0B4-F0C3908BC80F}"/>
              </a:ext>
            </a:extLst>
          </p:cNvPr>
          <p:cNvCxnSpPr>
            <a:cxnSpLocks/>
          </p:cNvCxnSpPr>
          <p:nvPr/>
        </p:nvCxnSpPr>
        <p:spPr>
          <a:xfrm>
            <a:off x="6199908" y="2671011"/>
            <a:ext cx="29297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E72DB97-43C2-98C5-3A48-95919E642768}"/>
              </a:ext>
            </a:extLst>
          </p:cNvPr>
          <p:cNvCxnSpPr>
            <a:cxnSpLocks/>
          </p:cNvCxnSpPr>
          <p:nvPr/>
        </p:nvCxnSpPr>
        <p:spPr>
          <a:xfrm>
            <a:off x="10010505" y="2671011"/>
            <a:ext cx="1653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46E866-7CCF-FA88-077E-FA387ECEE7C9}"/>
              </a:ext>
            </a:extLst>
          </p:cNvPr>
          <p:cNvCxnSpPr>
            <a:cxnSpLocks/>
          </p:cNvCxnSpPr>
          <p:nvPr/>
        </p:nvCxnSpPr>
        <p:spPr>
          <a:xfrm>
            <a:off x="344508" y="3208421"/>
            <a:ext cx="32227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733EE4-F582-F5C0-7F4F-49CD6F4F6810}"/>
              </a:ext>
            </a:extLst>
          </p:cNvPr>
          <p:cNvCxnSpPr>
            <a:cxnSpLocks/>
          </p:cNvCxnSpPr>
          <p:nvPr/>
        </p:nvCxnSpPr>
        <p:spPr>
          <a:xfrm>
            <a:off x="1852923" y="3785936"/>
            <a:ext cx="18191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EBCB867-F5A8-694E-74C6-BEFF53B558E7}"/>
              </a:ext>
            </a:extLst>
          </p:cNvPr>
          <p:cNvCxnSpPr>
            <a:cxnSpLocks/>
          </p:cNvCxnSpPr>
          <p:nvPr/>
        </p:nvCxnSpPr>
        <p:spPr>
          <a:xfrm>
            <a:off x="7641396" y="3785936"/>
            <a:ext cx="2001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EC1891E-5B96-A303-4E16-F91425934FFD}"/>
              </a:ext>
            </a:extLst>
          </p:cNvPr>
          <p:cNvCxnSpPr>
            <a:cxnSpLocks/>
          </p:cNvCxnSpPr>
          <p:nvPr/>
        </p:nvCxnSpPr>
        <p:spPr>
          <a:xfrm>
            <a:off x="7960788" y="3216441"/>
            <a:ext cx="5796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92002B-D9C4-E682-97D0-2BCC22DD7433}"/>
              </a:ext>
            </a:extLst>
          </p:cNvPr>
          <p:cNvCxnSpPr>
            <a:cxnSpLocks/>
          </p:cNvCxnSpPr>
          <p:nvPr/>
        </p:nvCxnSpPr>
        <p:spPr>
          <a:xfrm>
            <a:off x="9901533" y="3232483"/>
            <a:ext cx="15034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118C63B-2E0C-CEC6-B38F-28881B798DE4}"/>
              </a:ext>
            </a:extLst>
          </p:cNvPr>
          <p:cNvCxnSpPr>
            <a:cxnSpLocks/>
          </p:cNvCxnSpPr>
          <p:nvPr/>
        </p:nvCxnSpPr>
        <p:spPr>
          <a:xfrm>
            <a:off x="220361" y="3785936"/>
            <a:ext cx="15034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0806395-8380-48A1-2E5F-DFEEA581F65A}"/>
              </a:ext>
            </a:extLst>
          </p:cNvPr>
          <p:cNvCxnSpPr>
            <a:cxnSpLocks/>
          </p:cNvCxnSpPr>
          <p:nvPr/>
        </p:nvCxnSpPr>
        <p:spPr>
          <a:xfrm>
            <a:off x="2983333" y="4994316"/>
            <a:ext cx="16537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9245901-F318-C4F4-FE70-35FE56D99DCE}"/>
              </a:ext>
            </a:extLst>
          </p:cNvPr>
          <p:cNvCxnSpPr>
            <a:cxnSpLocks/>
          </p:cNvCxnSpPr>
          <p:nvPr/>
        </p:nvCxnSpPr>
        <p:spPr>
          <a:xfrm>
            <a:off x="514443" y="5636888"/>
            <a:ext cx="22011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CA45FDF-8204-D372-7F08-246FA4A2E0D4}"/>
              </a:ext>
            </a:extLst>
          </p:cNvPr>
          <p:cNvGrpSpPr/>
          <p:nvPr/>
        </p:nvGrpSpPr>
        <p:grpSpPr>
          <a:xfrm>
            <a:off x="-58338" y="5035091"/>
            <a:ext cx="8598761" cy="686191"/>
            <a:chOff x="-58338" y="5090511"/>
            <a:chExt cx="8598761" cy="686191"/>
          </a:xfrm>
        </p:grpSpPr>
        <p:sp>
          <p:nvSpPr>
            <p:cNvPr id="13" name="TextBox 12">
              <a:extLst>
                <a:ext uri="{FF2B5EF4-FFF2-40B4-BE49-F238E27FC236}">
                  <a16:creationId xmlns:a16="http://schemas.microsoft.com/office/drawing/2014/main" id="{AD65D5BA-6246-D6DE-887A-1527AB737441}"/>
                </a:ext>
              </a:extLst>
            </p:cNvPr>
            <p:cNvSpPr txBox="1"/>
            <p:nvPr/>
          </p:nvSpPr>
          <p:spPr>
            <a:xfrm>
              <a:off x="-58338" y="5090511"/>
              <a:ext cx="8598761" cy="615553"/>
            </a:xfrm>
            <a:prstGeom prst="rect">
              <a:avLst/>
            </a:prstGeom>
            <a:noFill/>
          </p:spPr>
          <p:txBody>
            <a:bodyPr wrap="square">
              <a:spAutoFit/>
            </a:bodyPr>
            <a:lstStyle/>
            <a:p>
              <a:r>
                <a:rPr lang="en-US" sz="3400" dirty="0">
                  <a:latin typeface="Times New Roman" panose="02020603050405020304" pitchFamily="18" charset="0"/>
                  <a:ea typeface="Cambria" panose="02040503050406030204" pitchFamily="18" charset="0"/>
                  <a:cs typeface="Times New Roman" panose="02020603050405020304" pitchFamily="18" charset="0"/>
                </a:rPr>
                <a:t>b) </a:t>
              </a:r>
              <a:r>
                <a:rPr lang="en-US" sz="3400" dirty="0" err="1">
                  <a:latin typeface="Times New Roman" panose="02020603050405020304" pitchFamily="18" charset="0"/>
                  <a:ea typeface="Cambria" panose="02040503050406030204" pitchFamily="18" charset="0"/>
                  <a:cs typeface="Times New Roman" panose="02020603050405020304" pitchFamily="18" charset="0"/>
                </a:rPr>
                <a:t>Tổng</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độ</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dài</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dây</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đó</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3400" dirty="0">
                  <a:latin typeface="Times New Roman" panose="02020603050405020304" pitchFamily="18" charset="0"/>
                  <a:ea typeface="Cambria" panose="02040503050406030204" pitchFamily="18" charset="0"/>
                  <a:cs typeface="Times New Roman" panose="02020603050405020304" pitchFamily="18" charset="0"/>
                </a:rPr>
                <a:t>          </a:t>
              </a:r>
              <a:r>
                <a:rPr lang="en-US" sz="3400" dirty="0" err="1">
                  <a:latin typeface="Times New Roman" panose="02020603050405020304" pitchFamily="18" charset="0"/>
                  <a:ea typeface="Cambria" panose="02040503050406030204" pitchFamily="18" charset="0"/>
                  <a:cs typeface="Times New Roman" panose="02020603050405020304" pitchFamily="18" charset="0"/>
                </a:rPr>
                <a:t>xăng-ti-mét</a:t>
              </a:r>
              <a:r>
                <a:rPr lang="en-US" sz="3400" dirty="0">
                  <a:latin typeface="Times New Roman" panose="02020603050405020304" pitchFamily="18" charset="0"/>
                  <a:ea typeface="Cambria" panose="02040503050406030204" pitchFamily="18" charset="0"/>
                  <a:cs typeface="Times New Roman" panose="02020603050405020304" pitchFamily="18" charset="0"/>
                </a:rPr>
                <a:t>.</a:t>
              </a:r>
              <a:endParaRPr lang="en-US" sz="3400" dirty="0"/>
            </a:p>
          </p:txBody>
        </p:sp>
        <p:sp>
          <p:nvSpPr>
            <p:cNvPr id="14" name="Rectangle 13">
              <a:extLst>
                <a:ext uri="{FF2B5EF4-FFF2-40B4-BE49-F238E27FC236}">
                  <a16:creationId xmlns:a16="http://schemas.microsoft.com/office/drawing/2014/main" id="{1BB29051-8A67-7474-4685-587E2675499E}"/>
                </a:ext>
              </a:extLst>
            </p:cNvPr>
            <p:cNvSpPr/>
            <p:nvPr/>
          </p:nvSpPr>
          <p:spPr>
            <a:xfrm>
              <a:off x="5153610" y="5245074"/>
              <a:ext cx="735890"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400" dirty="0">
                  <a:latin typeface="Times New Roman" panose="02020603050405020304" pitchFamily="18" charset="0"/>
                  <a:cs typeface="Times New Roman" panose="02020603050405020304" pitchFamily="18" charset="0"/>
                </a:rPr>
                <a:t>?</a:t>
              </a:r>
            </a:p>
          </p:txBody>
        </p:sp>
      </p:grpSp>
      <p:sp>
        <p:nvSpPr>
          <p:cNvPr id="17" name="Rectangle: Rounded Corners 16">
            <a:extLst>
              <a:ext uri="{FF2B5EF4-FFF2-40B4-BE49-F238E27FC236}">
                <a16:creationId xmlns:a16="http://schemas.microsoft.com/office/drawing/2014/main" id="{2FD6BEA0-10E5-4101-5CB5-FA8392C0264F}"/>
              </a:ext>
            </a:extLst>
          </p:cNvPr>
          <p:cNvSpPr/>
          <p:nvPr/>
        </p:nvSpPr>
        <p:spPr>
          <a:xfrm>
            <a:off x="4860543" y="4544290"/>
            <a:ext cx="576447" cy="47694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99A744CB-5881-26C7-1D1A-B7B1DA80D974}"/>
              </a:ext>
            </a:extLst>
          </p:cNvPr>
          <p:cNvSpPr txBox="1"/>
          <p:nvPr/>
        </p:nvSpPr>
        <p:spPr>
          <a:xfrm>
            <a:off x="4991234" y="4505882"/>
            <a:ext cx="389850" cy="584775"/>
          </a:xfrm>
          <a:prstGeom prst="rect">
            <a:avLst/>
          </a:prstGeom>
          <a:solidFill>
            <a:schemeClr val="bg1"/>
          </a:solidFill>
        </p:spPr>
        <p:txBody>
          <a:bodyPr wrap="none" rtlCol="0">
            <a:spAutoFit/>
          </a:bodyPr>
          <a:lstStyle/>
          <a:p>
            <a:r>
              <a:rPr lang="en-US" sz="3200" dirty="0">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2716885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428D9-16D9-7233-EE89-25A6E495F518}"/>
            </a:ext>
          </a:extLst>
        </p:cNvPr>
        <p:cNvGrpSpPr/>
        <p:nvPr/>
      </p:nvGrpSpPr>
      <p:grpSpPr>
        <a:xfrm>
          <a:off x="0" y="0"/>
          <a:ext cx="0" cy="0"/>
          <a:chOff x="0" y="0"/>
          <a:chExt cx="0" cy="0"/>
        </a:xfrm>
      </p:grpSpPr>
      <p:sp>
        <p:nvSpPr>
          <p:cNvPr id="2" name="Freeform 5">
            <a:extLst>
              <a:ext uri="{FF2B5EF4-FFF2-40B4-BE49-F238E27FC236}">
                <a16:creationId xmlns:a16="http://schemas.microsoft.com/office/drawing/2014/main" id="{8D352B96-D5E9-5DC7-6085-2CCB4A798C51}"/>
              </a:ext>
            </a:extLst>
          </p:cNvPr>
          <p:cNvSpPr/>
          <p:nvPr/>
        </p:nvSpPr>
        <p:spPr>
          <a:xfrm>
            <a:off x="63374" y="121646"/>
            <a:ext cx="1092453" cy="1678545"/>
          </a:xfrm>
          <a:custGeom>
            <a:avLst/>
            <a:gdLst/>
            <a:ahLst/>
            <a:cxnLst/>
            <a:rect l="l" t="t" r="r" b="b"/>
            <a:pathLst>
              <a:path w="1638680" h="2517818">
                <a:moveTo>
                  <a:pt x="0" y="0"/>
                </a:moveTo>
                <a:lnTo>
                  <a:pt x="1638680" y="0"/>
                </a:lnTo>
                <a:lnTo>
                  <a:pt x="1638680" y="2517818"/>
                </a:lnTo>
                <a:lnTo>
                  <a:pt x="0" y="2517818"/>
                </a:lnTo>
                <a:lnTo>
                  <a:pt x="0" y="0"/>
                </a:lnTo>
                <a:close/>
              </a:path>
            </a:pathLst>
          </a:custGeom>
          <a:blipFill>
            <a:blip r:embed="rId2"/>
            <a:stretch>
              <a:fillRect/>
            </a:stretch>
          </a:blipFill>
        </p:spPr>
        <p:txBody>
          <a:bodyPr/>
          <a:lstStyle/>
          <a:p>
            <a:endParaRPr lang="en-US" sz="1200"/>
          </a:p>
        </p:txBody>
      </p:sp>
      <p:sp>
        <p:nvSpPr>
          <p:cNvPr id="6" name="Freeform 6">
            <a:extLst>
              <a:ext uri="{FF2B5EF4-FFF2-40B4-BE49-F238E27FC236}">
                <a16:creationId xmlns:a16="http://schemas.microsoft.com/office/drawing/2014/main" id="{BB672043-575E-15D5-6C0D-6EC439D1281D}"/>
              </a:ext>
            </a:extLst>
          </p:cNvPr>
          <p:cNvSpPr/>
          <p:nvPr/>
        </p:nvSpPr>
        <p:spPr>
          <a:xfrm>
            <a:off x="-518141" y="4191000"/>
            <a:ext cx="13228281" cy="5759814"/>
          </a:xfrm>
          <a:custGeom>
            <a:avLst/>
            <a:gdLst/>
            <a:ahLst/>
            <a:cxnLst/>
            <a:rect l="l" t="t" r="r" b="b"/>
            <a:pathLst>
              <a:path w="19842422" h="8639721">
                <a:moveTo>
                  <a:pt x="0" y="0"/>
                </a:moveTo>
                <a:lnTo>
                  <a:pt x="19842422" y="0"/>
                </a:lnTo>
                <a:lnTo>
                  <a:pt x="19842422" y="8639721"/>
                </a:lnTo>
                <a:lnTo>
                  <a:pt x="0" y="8639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7" name="Freeform 8">
            <a:extLst>
              <a:ext uri="{FF2B5EF4-FFF2-40B4-BE49-F238E27FC236}">
                <a16:creationId xmlns:a16="http://schemas.microsoft.com/office/drawing/2014/main" id="{8EE61797-3355-E6BC-AA15-E64366727B2A}"/>
              </a:ext>
            </a:extLst>
          </p:cNvPr>
          <p:cNvSpPr/>
          <p:nvPr/>
        </p:nvSpPr>
        <p:spPr>
          <a:xfrm>
            <a:off x="10960397" y="3235282"/>
            <a:ext cx="1270000" cy="1950717"/>
          </a:xfrm>
          <a:custGeom>
            <a:avLst/>
            <a:gdLst/>
            <a:ahLst/>
            <a:cxnLst/>
            <a:rect l="l" t="t" r="r" b="b"/>
            <a:pathLst>
              <a:path w="3323262" h="5060805">
                <a:moveTo>
                  <a:pt x="0" y="0"/>
                </a:moveTo>
                <a:lnTo>
                  <a:pt x="3323262" y="0"/>
                </a:lnTo>
                <a:lnTo>
                  <a:pt x="3323262" y="5060805"/>
                </a:lnTo>
                <a:lnTo>
                  <a:pt x="0" y="5060805"/>
                </a:lnTo>
                <a:lnTo>
                  <a:pt x="0" y="0"/>
                </a:lnTo>
                <a:close/>
              </a:path>
            </a:pathLst>
          </a:custGeom>
          <a:blipFill>
            <a:blip r:embed="rId5"/>
            <a:stretch>
              <a:fillRect/>
            </a:stretch>
          </a:blipFill>
        </p:spPr>
        <p:txBody>
          <a:bodyPr/>
          <a:lstStyle/>
          <a:p>
            <a:endParaRPr lang="en-US" sz="1200"/>
          </a:p>
        </p:txBody>
      </p:sp>
      <p:grpSp>
        <p:nvGrpSpPr>
          <p:cNvPr id="8" name="Group 7">
            <a:extLst>
              <a:ext uri="{FF2B5EF4-FFF2-40B4-BE49-F238E27FC236}">
                <a16:creationId xmlns:a16="http://schemas.microsoft.com/office/drawing/2014/main" id="{A3696597-D08A-007B-E715-0689131C63F5}"/>
              </a:ext>
            </a:extLst>
          </p:cNvPr>
          <p:cNvGrpSpPr/>
          <p:nvPr/>
        </p:nvGrpSpPr>
        <p:grpSpPr>
          <a:xfrm>
            <a:off x="1241794" y="-449180"/>
            <a:ext cx="9563100" cy="1475877"/>
            <a:chOff x="-228600" y="-419100"/>
            <a:chExt cx="18516600" cy="1558568"/>
          </a:xfrm>
        </p:grpSpPr>
        <p:sp>
          <p:nvSpPr>
            <p:cNvPr id="9" name="TextBox 8">
              <a:extLst>
                <a:ext uri="{FF2B5EF4-FFF2-40B4-BE49-F238E27FC236}">
                  <a16:creationId xmlns:a16="http://schemas.microsoft.com/office/drawing/2014/main" id="{BD8904B1-B933-5163-1A5A-9ACB041F17AB}"/>
                </a:ext>
              </a:extLst>
            </p:cNvPr>
            <p:cNvSpPr txBox="1"/>
            <p:nvPr/>
          </p:nvSpPr>
          <p:spPr>
            <a:xfrm>
              <a:off x="152401" y="-419100"/>
              <a:ext cx="18135599" cy="1122337"/>
            </a:xfrm>
            <a:prstGeom prst="rect">
              <a:avLst/>
            </a:prstGeom>
          </p:spPr>
          <p:txBody>
            <a:bodyPr wrap="square" lIns="0" tIns="0" rIns="0" bIns="0" rtlCol="0" anchor="t">
              <a:spAutoFit/>
            </a:bodyPr>
            <a:lstStyle/>
            <a:p>
              <a:pPr algn="ctr">
                <a:lnSpc>
                  <a:spcPts val="9800"/>
                </a:lnSpc>
              </a:pP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40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10" name="TextBox 2">
              <a:extLst>
                <a:ext uri="{FF2B5EF4-FFF2-40B4-BE49-F238E27FC236}">
                  <a16:creationId xmlns:a16="http://schemas.microsoft.com/office/drawing/2014/main" id="{FAAA7DE7-F2BD-76B0-7CBD-3AE927F43A49}"/>
                </a:ext>
              </a:extLst>
            </p:cNvPr>
            <p:cNvSpPr txBox="1"/>
            <p:nvPr/>
          </p:nvSpPr>
          <p:spPr>
            <a:xfrm>
              <a:off x="-228600" y="182468"/>
              <a:ext cx="18135599" cy="957000"/>
            </a:xfrm>
            <a:prstGeom prst="rect">
              <a:avLst/>
            </a:prstGeom>
          </p:spPr>
          <p:txBody>
            <a:bodyPr wrap="square" lIns="0" tIns="0" rIns="0" bIns="0" rtlCol="0" anchor="t">
              <a:spAutoFit/>
            </a:bodyPr>
            <a:lstStyle/>
            <a:p>
              <a:pPr algn="ctr">
                <a:lnSpc>
                  <a:spcPts val="9800"/>
                </a:lnSpc>
              </a:pPr>
              <a:r>
                <a:rPr lang="en-US" sz="40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Tree>
    <p:extLst>
      <p:ext uri="{BB962C8B-B14F-4D97-AF65-F5344CB8AC3E}">
        <p14:creationId xmlns:p14="http://schemas.microsoft.com/office/powerpoint/2010/main" val="3509135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377BDE-1C81-4750-97EF-CA128A443879}"/>
              </a:ext>
            </a:extLst>
          </p:cNvPr>
          <p:cNvSpPr/>
          <p:nvPr/>
        </p:nvSpPr>
        <p:spPr>
          <a:xfrm>
            <a:off x="233080" y="1221049"/>
            <a:ext cx="11725840" cy="2308324"/>
          </a:xfrm>
          <a:prstGeom prst="rect">
            <a:avLst/>
          </a:prstGeom>
        </p:spPr>
        <p:txBody>
          <a:bodyPr wrap="square">
            <a:spAutoFit/>
          </a:bodyPr>
          <a:lstStyle/>
          <a:p>
            <a:pPr algn="just" defTabSz="1218900"/>
            <a:r>
              <a:rPr lang="en-US"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36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3" name="Picture 2">
            <a:extLst>
              <a:ext uri="{FF2B5EF4-FFF2-40B4-BE49-F238E27FC236}">
                <a16:creationId xmlns:a16="http://schemas.microsoft.com/office/drawing/2014/main" id="{BF7170ED-939B-489A-B422-94EDCA8DBAC3}"/>
              </a:ext>
            </a:extLst>
          </p:cNvPr>
          <p:cNvPicPr>
            <a:picLocks noChangeAspect="1"/>
          </p:cNvPicPr>
          <p:nvPr/>
        </p:nvPicPr>
        <p:blipFill>
          <a:blip r:embed="rId2"/>
          <a:stretch>
            <a:fillRect/>
          </a:stretch>
        </p:blipFill>
        <p:spPr>
          <a:xfrm>
            <a:off x="1138989" y="3429001"/>
            <a:ext cx="9561095" cy="3335598"/>
          </a:xfrm>
          <a:prstGeom prst="rect">
            <a:avLst/>
          </a:prstGeom>
        </p:spPr>
      </p:pic>
      <p:grpSp>
        <p:nvGrpSpPr>
          <p:cNvPr id="2" name="Group 1">
            <a:extLst>
              <a:ext uri="{FF2B5EF4-FFF2-40B4-BE49-F238E27FC236}">
                <a16:creationId xmlns:a16="http://schemas.microsoft.com/office/drawing/2014/main" id="{F9E5B744-42F2-1CD7-6DBB-FA3B744983CC}"/>
              </a:ext>
            </a:extLst>
          </p:cNvPr>
          <p:cNvGrpSpPr/>
          <p:nvPr/>
        </p:nvGrpSpPr>
        <p:grpSpPr>
          <a:xfrm>
            <a:off x="519945" y="1237091"/>
            <a:ext cx="619044" cy="584775"/>
            <a:chOff x="621568" y="794220"/>
            <a:chExt cx="619044" cy="584775"/>
          </a:xfrm>
        </p:grpSpPr>
        <p:pic>
          <p:nvPicPr>
            <p:cNvPr id="4" name="Picture 3">
              <a:extLst>
                <a:ext uri="{FF2B5EF4-FFF2-40B4-BE49-F238E27FC236}">
                  <a16:creationId xmlns:a16="http://schemas.microsoft.com/office/drawing/2014/main" id="{8B0CF169-9FDD-C2FB-9DA5-FDFE55876C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5" name="TextBox 4">
              <a:extLst>
                <a:ext uri="{FF2B5EF4-FFF2-40B4-BE49-F238E27FC236}">
                  <a16:creationId xmlns:a16="http://schemas.microsoft.com/office/drawing/2014/main" id="{9929799A-1522-A8BB-A2FF-8953D0F7D3D1}"/>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3</a:t>
              </a:r>
            </a:p>
          </p:txBody>
        </p:sp>
      </p:grpSp>
      <p:grpSp>
        <p:nvGrpSpPr>
          <p:cNvPr id="6" name="Group 5">
            <a:extLst>
              <a:ext uri="{FF2B5EF4-FFF2-40B4-BE49-F238E27FC236}">
                <a16:creationId xmlns:a16="http://schemas.microsoft.com/office/drawing/2014/main" id="{16C353D1-F6C8-C513-B1C8-1FB305136492}"/>
              </a:ext>
            </a:extLst>
          </p:cNvPr>
          <p:cNvGrpSpPr/>
          <p:nvPr/>
        </p:nvGrpSpPr>
        <p:grpSpPr>
          <a:xfrm>
            <a:off x="1241794" y="-577515"/>
            <a:ext cx="9563100" cy="1870760"/>
            <a:chOff x="1241794" y="-449180"/>
            <a:chExt cx="9563100" cy="1999097"/>
          </a:xfrm>
        </p:grpSpPr>
        <p:grpSp>
          <p:nvGrpSpPr>
            <p:cNvPr id="7" name="Group 6">
              <a:extLst>
                <a:ext uri="{FF2B5EF4-FFF2-40B4-BE49-F238E27FC236}">
                  <a16:creationId xmlns:a16="http://schemas.microsoft.com/office/drawing/2014/main" id="{B2B9934D-35DC-FA54-AAA0-E5D930EA50D6}"/>
                </a:ext>
              </a:extLst>
            </p:cNvPr>
            <p:cNvGrpSpPr/>
            <p:nvPr/>
          </p:nvGrpSpPr>
          <p:grpSpPr>
            <a:xfrm>
              <a:off x="1241794" y="-449180"/>
              <a:ext cx="9563100" cy="1620388"/>
              <a:chOff x="-228600" y="-419100"/>
              <a:chExt cx="18516600" cy="1711176"/>
            </a:xfrm>
          </p:grpSpPr>
          <p:sp>
            <p:nvSpPr>
              <p:cNvPr id="10" name="TextBox 9">
                <a:extLst>
                  <a:ext uri="{FF2B5EF4-FFF2-40B4-BE49-F238E27FC236}">
                    <a16:creationId xmlns:a16="http://schemas.microsoft.com/office/drawing/2014/main" id="{DDBC9FA3-D62C-3DCA-DB29-C2CE8F39D748}"/>
                  </a:ext>
                </a:extLst>
              </p:cNvPr>
              <p:cNvSpPr txBox="1"/>
              <p:nvPr/>
            </p:nvSpPr>
            <p:spPr>
              <a:xfrm>
                <a:off x="152401" y="-419100"/>
                <a:ext cx="18135599" cy="1199332"/>
              </a:xfrm>
              <a:prstGeom prst="rect">
                <a:avLst/>
              </a:prstGeom>
            </p:spPr>
            <p:txBody>
              <a:bodyPr wrap="square" lIns="0" tIns="0" rIns="0" bIns="0" rtlCol="0" anchor="t">
                <a:spAutoFit/>
              </a:bodyPr>
              <a:lstStyle/>
              <a:p>
                <a:pPr algn="ctr">
                  <a:lnSpc>
                    <a:spcPts val="9800"/>
                  </a:lnSpc>
                </a:pPr>
                <a:r>
                  <a:rPr lang="en-US" sz="28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28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28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28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11" name="TextBox 2">
                <a:extLst>
                  <a:ext uri="{FF2B5EF4-FFF2-40B4-BE49-F238E27FC236}">
                    <a16:creationId xmlns:a16="http://schemas.microsoft.com/office/drawing/2014/main" id="{1356DCC4-86B8-AE1E-A5DE-22AB77DCBE2D}"/>
                  </a:ext>
                </a:extLst>
              </p:cNvPr>
              <p:cNvSpPr txBox="1"/>
              <p:nvPr/>
            </p:nvSpPr>
            <p:spPr>
              <a:xfrm>
                <a:off x="-228600" y="182468"/>
                <a:ext cx="18135599" cy="1109608"/>
              </a:xfrm>
              <a:prstGeom prst="rect">
                <a:avLst/>
              </a:prstGeom>
            </p:spPr>
            <p:txBody>
              <a:bodyPr wrap="square" lIns="0" tIns="0" rIns="0" bIns="0" rtlCol="0" anchor="t">
                <a:spAutoFit/>
              </a:bodyPr>
              <a:lstStyle/>
              <a:p>
                <a:pPr algn="ctr">
                  <a:lnSpc>
                    <a:spcPts val="9800"/>
                  </a:lnSpc>
                </a:pPr>
                <a:r>
                  <a:rPr lang="en-US" sz="28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28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
          <p:nvSpPr>
            <p:cNvPr id="8" name="TextBox 7">
              <a:extLst>
                <a:ext uri="{FF2B5EF4-FFF2-40B4-BE49-F238E27FC236}">
                  <a16:creationId xmlns:a16="http://schemas.microsoft.com/office/drawing/2014/main" id="{FAFA041A-F1CF-664F-ABF8-6CF014A70620}"/>
                </a:ext>
              </a:extLst>
            </p:cNvPr>
            <p:cNvSpPr txBox="1"/>
            <p:nvPr/>
          </p:nvSpPr>
          <p:spPr>
            <a:xfrm>
              <a:off x="3376865" y="1026697"/>
              <a:ext cx="6055892"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rPr>
                <a:t>Luyện</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tập</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chung</a:t>
              </a:r>
              <a:r>
                <a:rPr lang="en-US" sz="2800" b="1" dirty="0">
                  <a:solidFill>
                    <a:srgbClr val="FF0000"/>
                  </a:solidFill>
                  <a:latin typeface="Times New Roman" panose="02020603050405020304" pitchFamily="18" charset="0"/>
                </a:rPr>
                <a:t> ( </a:t>
              </a:r>
              <a:r>
                <a:rPr lang="en-US" sz="2800" b="1" dirty="0" err="1">
                  <a:solidFill>
                    <a:srgbClr val="FF0000"/>
                  </a:solidFill>
                  <a:latin typeface="Times New Roman" panose="02020603050405020304" pitchFamily="18" charset="0"/>
                </a:rPr>
                <a:t>Tiết</a:t>
              </a:r>
              <a:r>
                <a:rPr lang="en-US" sz="2800" b="1" dirty="0">
                  <a:solidFill>
                    <a:srgbClr val="FF0000"/>
                  </a:solidFill>
                  <a:latin typeface="Times New Roman" panose="02020603050405020304" pitchFamily="18" charset="0"/>
                </a:rPr>
                <a:t> 2)</a:t>
              </a:r>
              <a:endParaRPr lang="en-US" sz="2800" b="1" dirty="0">
                <a:solidFill>
                  <a:srgbClr val="FF0000"/>
                </a:solidFill>
              </a:endParaRPr>
            </a:p>
          </p:txBody>
        </p:sp>
      </p:grpSp>
      <p:cxnSp>
        <p:nvCxnSpPr>
          <p:cNvPr id="13" name="Straight Connector 12">
            <a:extLst>
              <a:ext uri="{FF2B5EF4-FFF2-40B4-BE49-F238E27FC236}">
                <a16:creationId xmlns:a16="http://schemas.microsoft.com/office/drawing/2014/main" id="{753691F4-42FA-7DFB-222E-494A06F6923A}"/>
              </a:ext>
            </a:extLst>
          </p:cNvPr>
          <p:cNvCxnSpPr>
            <a:cxnSpLocks/>
          </p:cNvCxnSpPr>
          <p:nvPr/>
        </p:nvCxnSpPr>
        <p:spPr>
          <a:xfrm>
            <a:off x="5200974" y="2331482"/>
            <a:ext cx="24212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A894EE5-F904-E279-C330-165A7434C4B9}"/>
              </a:ext>
            </a:extLst>
          </p:cNvPr>
          <p:cNvCxnSpPr>
            <a:cxnSpLocks/>
          </p:cNvCxnSpPr>
          <p:nvPr/>
        </p:nvCxnSpPr>
        <p:spPr>
          <a:xfrm>
            <a:off x="8474145" y="2323462"/>
            <a:ext cx="4790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F355965-2F2F-EF15-12E0-753D75297B36}"/>
              </a:ext>
            </a:extLst>
          </p:cNvPr>
          <p:cNvCxnSpPr>
            <a:cxnSpLocks/>
          </p:cNvCxnSpPr>
          <p:nvPr/>
        </p:nvCxnSpPr>
        <p:spPr>
          <a:xfrm>
            <a:off x="416019" y="2868893"/>
            <a:ext cx="47184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5E2BED-B1A7-3E8C-109F-630ACEE46FD2}"/>
              </a:ext>
            </a:extLst>
          </p:cNvPr>
          <p:cNvCxnSpPr>
            <a:cxnSpLocks/>
          </p:cNvCxnSpPr>
          <p:nvPr/>
        </p:nvCxnSpPr>
        <p:spPr>
          <a:xfrm>
            <a:off x="344208" y="3450419"/>
            <a:ext cx="38995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863FB2A-807E-B5B4-C48D-B0D4B2C69363}"/>
              </a:ext>
            </a:extLst>
          </p:cNvPr>
          <p:cNvCxnSpPr>
            <a:cxnSpLocks/>
          </p:cNvCxnSpPr>
          <p:nvPr/>
        </p:nvCxnSpPr>
        <p:spPr>
          <a:xfrm>
            <a:off x="7619399" y="2868893"/>
            <a:ext cx="35450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F5D38C-3467-DE0C-68E6-60EF15774E43}"/>
              </a:ext>
            </a:extLst>
          </p:cNvPr>
          <p:cNvCxnSpPr>
            <a:cxnSpLocks/>
          </p:cNvCxnSpPr>
          <p:nvPr/>
        </p:nvCxnSpPr>
        <p:spPr>
          <a:xfrm>
            <a:off x="5525451" y="1770225"/>
            <a:ext cx="2001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7EAB8A-7F9C-FAE7-F8B9-C091ADA1D9B1}"/>
              </a:ext>
            </a:extLst>
          </p:cNvPr>
          <p:cNvCxnSpPr>
            <a:cxnSpLocks/>
          </p:cNvCxnSpPr>
          <p:nvPr/>
        </p:nvCxnSpPr>
        <p:spPr>
          <a:xfrm>
            <a:off x="290128" y="2323462"/>
            <a:ext cx="26634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594B58B-2587-D7F4-C5ED-041ACA230E17}"/>
              </a:ext>
            </a:extLst>
          </p:cNvPr>
          <p:cNvCxnSpPr>
            <a:cxnSpLocks/>
          </p:cNvCxnSpPr>
          <p:nvPr/>
        </p:nvCxnSpPr>
        <p:spPr>
          <a:xfrm>
            <a:off x="9164681" y="1770225"/>
            <a:ext cx="26634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8EDA4B-7E38-4063-85B4-4E9BA918A80F}"/>
              </a:ext>
            </a:extLst>
          </p:cNvPr>
          <p:cNvSpPr txBox="1"/>
          <p:nvPr/>
        </p:nvSpPr>
        <p:spPr>
          <a:xfrm>
            <a:off x="3563016" y="2006265"/>
            <a:ext cx="5358809" cy="707886"/>
          </a:xfrm>
          <a:prstGeom prst="rect">
            <a:avLst/>
          </a:prstGeom>
          <a:noFill/>
        </p:spPr>
        <p:txBody>
          <a:bodyPr wrap="square" rtlCol="0">
            <a:spAutoFit/>
          </a:bodyPr>
          <a:lstStyle/>
          <a:p>
            <a:r>
              <a:rPr lang="en-US" sz="40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Thực</a:t>
            </a: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hiện</a:t>
            </a: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phép</a:t>
            </a: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tính</a:t>
            </a:r>
            <a:r>
              <a:rPr lang="en-US" sz="40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0483B28E-529F-48E7-B155-AE126BC4BCB5}"/>
              </a:ext>
            </a:extLst>
          </p:cNvPr>
          <p:cNvGrpSpPr/>
          <p:nvPr/>
        </p:nvGrpSpPr>
        <p:grpSpPr>
          <a:xfrm>
            <a:off x="1482874" y="2873540"/>
            <a:ext cx="3257076" cy="1831558"/>
            <a:chOff x="8543047" y="2254675"/>
            <a:chExt cx="2775288" cy="2041793"/>
          </a:xfrm>
        </p:grpSpPr>
        <p:sp>
          <p:nvSpPr>
            <p:cNvPr id="18" name="TextBox 17">
              <a:extLst>
                <a:ext uri="{FF2B5EF4-FFF2-40B4-BE49-F238E27FC236}">
                  <a16:creationId xmlns:a16="http://schemas.microsoft.com/office/drawing/2014/main" id="{E639A279-6C10-4B6E-ADF8-FF4785E0004B}"/>
                </a:ext>
              </a:extLst>
            </p:cNvPr>
            <p:cNvSpPr txBox="1"/>
            <p:nvPr/>
          </p:nvSpPr>
          <p:spPr>
            <a:xfrm>
              <a:off x="9876522" y="2634497"/>
              <a:ext cx="799498" cy="110799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2060"/>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002060"/>
                </a:solidFill>
                <a:effectLst/>
                <a:uLnTx/>
                <a:uFillTx/>
                <a:latin typeface="Arial"/>
                <a:cs typeface="+mn-cs"/>
              </a:endParaRPr>
            </a:p>
          </p:txBody>
        </p:sp>
        <p:sp>
          <p:nvSpPr>
            <p:cNvPr id="19" name="TextBox 18">
              <a:extLst>
                <a:ext uri="{FF2B5EF4-FFF2-40B4-BE49-F238E27FC236}">
                  <a16:creationId xmlns:a16="http://schemas.microsoft.com/office/drawing/2014/main" id="{5BF4A0F0-2FD4-49E5-B8F1-ADFCEC09ED09}"/>
                </a:ext>
              </a:extLst>
            </p:cNvPr>
            <p:cNvSpPr txBox="1"/>
            <p:nvPr/>
          </p:nvSpPr>
          <p:spPr>
            <a:xfrm>
              <a:off x="9582840" y="2254675"/>
              <a:ext cx="1735495" cy="102931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2060"/>
                  </a:solidFill>
                  <a:effectLst/>
                  <a:uLnTx/>
                  <a:uFillTx/>
                  <a:latin typeface="Calibri" panose="020F0502020204030204"/>
                  <a:cs typeface="+mn-cs"/>
                </a:rPr>
                <a:t>    721</a:t>
              </a:r>
              <a:endParaRPr kumimoji="0" lang="vi-VN" sz="5400" b="1" i="0" u="none" strike="noStrike" kern="0" cap="none" spc="0" normalizeH="0" baseline="0" noProof="0" dirty="0">
                <a:ln>
                  <a:noFill/>
                </a:ln>
                <a:solidFill>
                  <a:srgbClr val="002060"/>
                </a:solidFill>
                <a:effectLst/>
                <a:uLnTx/>
                <a:uFillTx/>
                <a:latin typeface="Arial"/>
                <a:cs typeface="+mn-cs"/>
              </a:endParaRPr>
            </a:p>
          </p:txBody>
        </p:sp>
        <p:sp>
          <p:nvSpPr>
            <p:cNvPr id="20" name="TextBox 19">
              <a:extLst>
                <a:ext uri="{FF2B5EF4-FFF2-40B4-BE49-F238E27FC236}">
                  <a16:creationId xmlns:a16="http://schemas.microsoft.com/office/drawing/2014/main" id="{DFD23492-A5A9-4013-854C-83049F231902}"/>
                </a:ext>
              </a:extLst>
            </p:cNvPr>
            <p:cNvSpPr txBox="1"/>
            <p:nvPr/>
          </p:nvSpPr>
          <p:spPr>
            <a:xfrm>
              <a:off x="8543047" y="2821118"/>
              <a:ext cx="2759018" cy="14753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002060"/>
                  </a:solidFill>
                  <a:effectLst/>
                  <a:uLnTx/>
                  <a:uFillTx/>
                  <a:latin typeface="Calibri" panose="020F0502020204030204"/>
                  <a:cs typeface="+mn-cs"/>
                </a:rPr>
                <a:t>    </a:t>
              </a:r>
              <a:r>
                <a:rPr kumimoji="0" lang="en-US" sz="5400" b="1" i="0" u="none" strike="noStrike" kern="0" cap="none" spc="0" normalizeH="0" baseline="0" noProof="0" dirty="0">
                  <a:ln>
                    <a:noFill/>
                  </a:ln>
                  <a:solidFill>
                    <a:srgbClr val="002060"/>
                  </a:solidFill>
                  <a:effectLst/>
                  <a:uLnTx/>
                  <a:uFillTx/>
                  <a:latin typeface="Calibri" panose="020F0502020204030204"/>
                  <a:cs typeface="+mn-cs"/>
                </a:rPr>
                <a:t>          6</a:t>
              </a:r>
              <a:endParaRPr kumimoji="0" lang="vi-VN" sz="8000" b="1" i="0" u="none" strike="noStrike" kern="0" cap="none" spc="0" normalizeH="0" baseline="0" noProof="0" dirty="0">
                <a:ln>
                  <a:noFill/>
                </a:ln>
                <a:solidFill>
                  <a:srgbClr val="002060"/>
                </a:solidFill>
                <a:effectLst/>
                <a:uLnTx/>
                <a:uFillTx/>
                <a:latin typeface="Arial"/>
                <a:cs typeface="+mn-cs"/>
              </a:endParaRPr>
            </a:p>
          </p:txBody>
        </p:sp>
        <p:sp>
          <p:nvSpPr>
            <p:cNvPr id="21" name="TextBox 20">
              <a:extLst>
                <a:ext uri="{FF2B5EF4-FFF2-40B4-BE49-F238E27FC236}">
                  <a16:creationId xmlns:a16="http://schemas.microsoft.com/office/drawing/2014/main" id="{7059530B-7874-4861-9C89-9168F7822F6C}"/>
                </a:ext>
              </a:extLst>
            </p:cNvPr>
            <p:cNvSpPr txBox="1"/>
            <p:nvPr/>
          </p:nvSpPr>
          <p:spPr>
            <a:xfrm>
              <a:off x="9263979" y="2558599"/>
              <a:ext cx="799498" cy="1015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002060"/>
                </a:solidFill>
                <a:effectLst/>
                <a:uLnTx/>
                <a:uFillTx/>
                <a:latin typeface="Arial"/>
                <a:cs typeface="+mn-cs"/>
              </a:endParaRPr>
            </a:p>
          </p:txBody>
        </p:sp>
        <p:cxnSp>
          <p:nvCxnSpPr>
            <p:cNvPr id="22" name="Straight Connector 21">
              <a:extLst>
                <a:ext uri="{FF2B5EF4-FFF2-40B4-BE49-F238E27FC236}">
                  <a16:creationId xmlns:a16="http://schemas.microsoft.com/office/drawing/2014/main" id="{47E8E3A4-FB8F-4050-92B3-C691CF1EC106}"/>
                </a:ext>
              </a:extLst>
            </p:cNvPr>
            <p:cNvCxnSpPr>
              <a:cxnSpLocks/>
            </p:cNvCxnSpPr>
            <p:nvPr/>
          </p:nvCxnSpPr>
          <p:spPr>
            <a:xfrm flipH="1">
              <a:off x="9885164" y="4044198"/>
              <a:ext cx="1314208" cy="0"/>
            </a:xfrm>
            <a:prstGeom prst="line">
              <a:avLst/>
            </a:prstGeom>
            <a:noFill/>
            <a:ln w="76200" cap="flat" cmpd="sng" algn="ctr">
              <a:solidFill>
                <a:srgbClr val="FF0000"/>
              </a:solidFill>
              <a:prstDash val="solid"/>
              <a:miter lim="800000"/>
            </a:ln>
            <a:effectLst/>
          </p:spPr>
        </p:cxnSp>
      </p:grpSp>
      <p:sp>
        <p:nvSpPr>
          <p:cNvPr id="23" name="TextBox 22">
            <a:extLst>
              <a:ext uri="{FF2B5EF4-FFF2-40B4-BE49-F238E27FC236}">
                <a16:creationId xmlns:a16="http://schemas.microsoft.com/office/drawing/2014/main" id="{4822AD47-DDFA-48C2-8A68-1CD453EB34CE}"/>
              </a:ext>
            </a:extLst>
          </p:cNvPr>
          <p:cNvSpPr txBox="1"/>
          <p:nvPr/>
        </p:nvSpPr>
        <p:spPr>
          <a:xfrm>
            <a:off x="4042587" y="4486168"/>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6</a:t>
            </a:r>
          </a:p>
        </p:txBody>
      </p:sp>
      <p:sp>
        <p:nvSpPr>
          <p:cNvPr id="24" name="TextBox 23">
            <a:extLst>
              <a:ext uri="{FF2B5EF4-FFF2-40B4-BE49-F238E27FC236}">
                <a16:creationId xmlns:a16="http://schemas.microsoft.com/office/drawing/2014/main" id="{3069A96E-C764-4D21-8202-7D5C3C27DAD5}"/>
              </a:ext>
            </a:extLst>
          </p:cNvPr>
          <p:cNvSpPr txBox="1"/>
          <p:nvPr/>
        </p:nvSpPr>
        <p:spPr>
          <a:xfrm>
            <a:off x="3670679" y="4496800"/>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2</a:t>
            </a:r>
          </a:p>
        </p:txBody>
      </p:sp>
      <p:sp>
        <p:nvSpPr>
          <p:cNvPr id="25" name="TextBox 24">
            <a:extLst>
              <a:ext uri="{FF2B5EF4-FFF2-40B4-BE49-F238E27FC236}">
                <a16:creationId xmlns:a16="http://schemas.microsoft.com/office/drawing/2014/main" id="{5AF10491-0A82-4BC8-B742-BC3454BE9201}"/>
              </a:ext>
            </a:extLst>
          </p:cNvPr>
          <p:cNvSpPr txBox="1"/>
          <p:nvPr/>
        </p:nvSpPr>
        <p:spPr>
          <a:xfrm>
            <a:off x="2945217" y="4486167"/>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43</a:t>
            </a:r>
          </a:p>
        </p:txBody>
      </p:sp>
      <p:grpSp>
        <p:nvGrpSpPr>
          <p:cNvPr id="26" name="Group 25">
            <a:extLst>
              <a:ext uri="{FF2B5EF4-FFF2-40B4-BE49-F238E27FC236}">
                <a16:creationId xmlns:a16="http://schemas.microsoft.com/office/drawing/2014/main" id="{22E9B330-54DB-4DC4-85A4-267F81818632}"/>
              </a:ext>
            </a:extLst>
          </p:cNvPr>
          <p:cNvGrpSpPr/>
          <p:nvPr/>
        </p:nvGrpSpPr>
        <p:grpSpPr>
          <a:xfrm>
            <a:off x="7916132" y="3117449"/>
            <a:ext cx="2572521" cy="1631502"/>
            <a:chOff x="413254" y="1441024"/>
            <a:chExt cx="1968173" cy="1631502"/>
          </a:xfrm>
        </p:grpSpPr>
        <p:sp>
          <p:nvSpPr>
            <p:cNvPr id="27" name="TextBox 43">
              <a:extLst>
                <a:ext uri="{FF2B5EF4-FFF2-40B4-BE49-F238E27FC236}">
                  <a16:creationId xmlns:a16="http://schemas.microsoft.com/office/drawing/2014/main" id="{849EF366-84DB-4207-848D-10D3BD6A3BC1}"/>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6</a:t>
              </a:r>
            </a:p>
          </p:txBody>
        </p:sp>
        <p:sp>
          <p:nvSpPr>
            <p:cNvPr id="28" name="TextBox 49">
              <a:extLst>
                <a:ext uri="{FF2B5EF4-FFF2-40B4-BE49-F238E27FC236}">
                  <a16:creationId xmlns:a16="http://schemas.microsoft.com/office/drawing/2014/main" id="{BF9344C9-5B4C-4972-915D-4BEE629C0FE3}"/>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4 328</a:t>
              </a:r>
            </a:p>
          </p:txBody>
        </p:sp>
        <p:grpSp>
          <p:nvGrpSpPr>
            <p:cNvPr id="29" name="Group 66">
              <a:extLst>
                <a:ext uri="{FF2B5EF4-FFF2-40B4-BE49-F238E27FC236}">
                  <a16:creationId xmlns:a16="http://schemas.microsoft.com/office/drawing/2014/main" id="{966A31E3-9645-469B-8715-FE89777959D1}"/>
                </a:ext>
              </a:extLst>
            </p:cNvPr>
            <p:cNvGrpSpPr>
              <a:grpSpLocks/>
            </p:cNvGrpSpPr>
            <p:nvPr/>
          </p:nvGrpSpPr>
          <p:grpSpPr bwMode="auto">
            <a:xfrm>
              <a:off x="1392414" y="1586678"/>
              <a:ext cx="989013" cy="1485848"/>
              <a:chOff x="2299" y="1296"/>
              <a:chExt cx="623" cy="681"/>
            </a:xfrm>
          </p:grpSpPr>
          <p:cxnSp>
            <p:nvCxnSpPr>
              <p:cNvPr id="30" name="Straight Connector 29">
                <a:extLst>
                  <a:ext uri="{FF2B5EF4-FFF2-40B4-BE49-F238E27FC236}">
                    <a16:creationId xmlns:a16="http://schemas.microsoft.com/office/drawing/2014/main" id="{536AA39E-97C6-46B1-9D9C-108C143D5C24}"/>
                  </a:ext>
                </a:extLst>
              </p:cNvPr>
              <p:cNvCxnSpPr>
                <a:cxnSpLocks/>
              </p:cNvCxnSpPr>
              <p:nvPr/>
            </p:nvCxnSpPr>
            <p:spPr>
              <a:xfrm>
                <a:off x="2299" y="1537"/>
                <a:ext cx="623" cy="0"/>
              </a:xfrm>
              <a:prstGeom prst="line">
                <a:avLst/>
              </a:prstGeom>
              <a:noFill/>
              <a:ln w="38100" cap="flat" cmpd="sng" algn="ctr">
                <a:solidFill>
                  <a:srgbClr val="FF0000"/>
                </a:solidFill>
                <a:prstDash val="solid"/>
              </a:ln>
              <a:effectLst/>
            </p:spPr>
          </p:cxnSp>
          <p:cxnSp>
            <p:nvCxnSpPr>
              <p:cNvPr id="31" name="Straight Connector 30">
                <a:extLst>
                  <a:ext uri="{FF2B5EF4-FFF2-40B4-BE49-F238E27FC236}">
                    <a16:creationId xmlns:a16="http://schemas.microsoft.com/office/drawing/2014/main" id="{66AE626B-0E9F-4BC8-ABE8-5B2B676C92AB}"/>
                  </a:ext>
                </a:extLst>
              </p:cNvPr>
              <p:cNvCxnSpPr>
                <a:cxnSpLocks/>
              </p:cNvCxnSpPr>
              <p:nvPr/>
            </p:nvCxnSpPr>
            <p:spPr>
              <a:xfrm>
                <a:off x="2304" y="1296"/>
                <a:ext cx="0" cy="681"/>
              </a:xfrm>
              <a:prstGeom prst="line">
                <a:avLst/>
              </a:prstGeom>
              <a:noFill/>
              <a:ln w="38100" cap="flat" cmpd="sng" algn="ctr">
                <a:solidFill>
                  <a:srgbClr val="FF0000"/>
                </a:solidFill>
                <a:prstDash val="solid"/>
              </a:ln>
              <a:effectLst/>
            </p:spPr>
          </p:cxnSp>
        </p:grpSp>
      </p:grpSp>
      <p:sp>
        <p:nvSpPr>
          <p:cNvPr id="32" name="TextBox 31">
            <a:extLst>
              <a:ext uri="{FF2B5EF4-FFF2-40B4-BE49-F238E27FC236}">
                <a16:creationId xmlns:a16="http://schemas.microsoft.com/office/drawing/2014/main" id="{0017A184-499C-4932-B599-0069E2EDA33A}"/>
              </a:ext>
            </a:extLst>
          </p:cNvPr>
          <p:cNvSpPr txBox="1"/>
          <p:nvPr/>
        </p:nvSpPr>
        <p:spPr>
          <a:xfrm>
            <a:off x="9230264" y="3748509"/>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7</a:t>
            </a:r>
          </a:p>
        </p:txBody>
      </p:sp>
      <p:sp>
        <p:nvSpPr>
          <p:cNvPr id="33" name="TextBox 32">
            <a:extLst>
              <a:ext uri="{FF2B5EF4-FFF2-40B4-BE49-F238E27FC236}">
                <a16:creationId xmlns:a16="http://schemas.microsoft.com/office/drawing/2014/main" id="{BB22DAB4-BDE9-4133-871C-A804F9691F9C}"/>
              </a:ext>
            </a:extLst>
          </p:cNvPr>
          <p:cNvSpPr txBox="1"/>
          <p:nvPr/>
        </p:nvSpPr>
        <p:spPr>
          <a:xfrm>
            <a:off x="8259190" y="3522094"/>
            <a:ext cx="544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4" name="TextBox 33">
            <a:extLst>
              <a:ext uri="{FF2B5EF4-FFF2-40B4-BE49-F238E27FC236}">
                <a16:creationId xmlns:a16="http://schemas.microsoft.com/office/drawing/2014/main" id="{8EA1A624-D278-4946-B2F4-C93B4191718A}"/>
              </a:ext>
            </a:extLst>
          </p:cNvPr>
          <p:cNvSpPr txBox="1"/>
          <p:nvPr/>
        </p:nvSpPr>
        <p:spPr>
          <a:xfrm>
            <a:off x="8550795" y="3523455"/>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5" name="TextBox 34">
            <a:extLst>
              <a:ext uri="{FF2B5EF4-FFF2-40B4-BE49-F238E27FC236}">
                <a16:creationId xmlns:a16="http://schemas.microsoft.com/office/drawing/2014/main" id="{3EB32B47-D0AB-4BA8-A7F3-895AEA454EC4}"/>
              </a:ext>
            </a:extLst>
          </p:cNvPr>
          <p:cNvSpPr txBox="1"/>
          <p:nvPr/>
        </p:nvSpPr>
        <p:spPr>
          <a:xfrm>
            <a:off x="9514812" y="3741676"/>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6" name="TextBox 35">
            <a:extLst>
              <a:ext uri="{FF2B5EF4-FFF2-40B4-BE49-F238E27FC236}">
                <a16:creationId xmlns:a16="http://schemas.microsoft.com/office/drawing/2014/main" id="{902173F1-4A85-485B-8BD5-A24D5EB211A6}"/>
              </a:ext>
            </a:extLst>
          </p:cNvPr>
          <p:cNvSpPr txBox="1"/>
          <p:nvPr/>
        </p:nvSpPr>
        <p:spPr>
          <a:xfrm>
            <a:off x="8497631" y="3962364"/>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0</a:t>
            </a:r>
          </a:p>
        </p:txBody>
      </p:sp>
      <p:sp>
        <p:nvSpPr>
          <p:cNvPr id="37" name="TextBox 36">
            <a:extLst>
              <a:ext uri="{FF2B5EF4-FFF2-40B4-BE49-F238E27FC236}">
                <a16:creationId xmlns:a16="http://schemas.microsoft.com/office/drawing/2014/main" id="{08802714-75FB-462B-B2EC-146C976B72AE}"/>
              </a:ext>
            </a:extLst>
          </p:cNvPr>
          <p:cNvSpPr txBox="1"/>
          <p:nvPr/>
        </p:nvSpPr>
        <p:spPr>
          <a:xfrm>
            <a:off x="9778537" y="3743035"/>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8" name="TextBox 37">
            <a:extLst>
              <a:ext uri="{FF2B5EF4-FFF2-40B4-BE49-F238E27FC236}">
                <a16:creationId xmlns:a16="http://schemas.microsoft.com/office/drawing/2014/main" id="{E80B7BFF-3027-4B26-BB22-FA6B878A4157}"/>
              </a:ext>
            </a:extLst>
          </p:cNvPr>
          <p:cNvSpPr txBox="1"/>
          <p:nvPr/>
        </p:nvSpPr>
        <p:spPr>
          <a:xfrm>
            <a:off x="8785342" y="3958283"/>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8</a:t>
            </a:r>
          </a:p>
        </p:txBody>
      </p:sp>
      <p:sp>
        <p:nvSpPr>
          <p:cNvPr id="39" name="TextBox 38">
            <a:extLst>
              <a:ext uri="{FF2B5EF4-FFF2-40B4-BE49-F238E27FC236}">
                <a16:creationId xmlns:a16="http://schemas.microsoft.com/office/drawing/2014/main" id="{A654EAD9-18F1-4733-A3E0-618AB1FA98F8}"/>
              </a:ext>
            </a:extLst>
          </p:cNvPr>
          <p:cNvSpPr txBox="1"/>
          <p:nvPr/>
        </p:nvSpPr>
        <p:spPr>
          <a:xfrm>
            <a:off x="8801164" y="4421686"/>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40" name="TextBox 39">
            <a:extLst>
              <a:ext uri="{FF2B5EF4-FFF2-40B4-BE49-F238E27FC236}">
                <a16:creationId xmlns:a16="http://schemas.microsoft.com/office/drawing/2014/main" id="{7C660ABA-6828-4DFB-8FF7-06ED76055687}"/>
              </a:ext>
            </a:extLst>
          </p:cNvPr>
          <p:cNvSpPr txBox="1"/>
          <p:nvPr/>
        </p:nvSpPr>
        <p:spPr>
          <a:xfrm>
            <a:off x="3958858" y="5519978"/>
            <a:ext cx="6549656" cy="1323439"/>
          </a:xfrm>
          <a:prstGeom prst="rect">
            <a:avLst/>
          </a:prstGeom>
          <a:noFill/>
        </p:spPr>
        <p:txBody>
          <a:bodyPr wrap="square" rtlCol="0">
            <a:spAutoFit/>
          </a:bodyPr>
          <a:lstStyle/>
          <a:p>
            <a:r>
              <a:rPr lang="vi-V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Vậy 721 x 6 = 4326</a:t>
            </a:r>
          </a:p>
          <a:p>
            <a:r>
              <a:rPr lang="vi-V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Vậy 4328 : 6 = 721 (dư 2)</a:t>
            </a:r>
            <a:endPar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F8A3484D-70A0-4ADA-7A4D-01BC85382D13}"/>
              </a:ext>
            </a:extLst>
          </p:cNvPr>
          <p:cNvGrpSpPr/>
          <p:nvPr/>
        </p:nvGrpSpPr>
        <p:grpSpPr>
          <a:xfrm>
            <a:off x="1241794" y="-481264"/>
            <a:ext cx="9563100" cy="2122208"/>
            <a:chOff x="1241794" y="-449180"/>
            <a:chExt cx="9563100" cy="2122208"/>
          </a:xfrm>
        </p:grpSpPr>
        <p:grpSp>
          <p:nvGrpSpPr>
            <p:cNvPr id="4" name="Group 3">
              <a:extLst>
                <a:ext uri="{FF2B5EF4-FFF2-40B4-BE49-F238E27FC236}">
                  <a16:creationId xmlns:a16="http://schemas.microsoft.com/office/drawing/2014/main" id="{C59B1641-BC4F-2B97-A06A-244123F147D2}"/>
                </a:ext>
              </a:extLst>
            </p:cNvPr>
            <p:cNvGrpSpPr/>
            <p:nvPr/>
          </p:nvGrpSpPr>
          <p:grpSpPr>
            <a:xfrm>
              <a:off x="1241794" y="-449180"/>
              <a:ext cx="9563100" cy="1620388"/>
              <a:chOff x="-228600" y="-419100"/>
              <a:chExt cx="18516600" cy="1711176"/>
            </a:xfrm>
          </p:grpSpPr>
          <p:sp>
            <p:nvSpPr>
              <p:cNvPr id="6" name="TextBox 5">
                <a:extLst>
                  <a:ext uri="{FF2B5EF4-FFF2-40B4-BE49-F238E27FC236}">
                    <a16:creationId xmlns:a16="http://schemas.microsoft.com/office/drawing/2014/main" id="{5117F7EC-4B2E-9FD7-EDC5-9372EFD79EC7}"/>
                  </a:ext>
                </a:extLst>
              </p:cNvPr>
              <p:cNvSpPr txBox="1"/>
              <p:nvPr/>
            </p:nvSpPr>
            <p:spPr>
              <a:xfrm>
                <a:off x="152401" y="-419100"/>
                <a:ext cx="18135599" cy="1122338"/>
              </a:xfrm>
              <a:prstGeom prst="rect">
                <a:avLst/>
              </a:prstGeom>
            </p:spPr>
            <p:txBody>
              <a:bodyPr wrap="square" lIns="0" tIns="0" rIns="0" bIns="0" rtlCol="0" anchor="t">
                <a:spAutoFit/>
              </a:bodyPr>
              <a:lstStyle/>
              <a:p>
                <a:pPr algn="ctr">
                  <a:lnSpc>
                    <a:spcPts val="9800"/>
                  </a:lnSpc>
                </a:pPr>
                <a:r>
                  <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36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7" name="TextBox 2">
                <a:extLst>
                  <a:ext uri="{FF2B5EF4-FFF2-40B4-BE49-F238E27FC236}">
                    <a16:creationId xmlns:a16="http://schemas.microsoft.com/office/drawing/2014/main" id="{AF09835F-0467-C735-B29A-A1CBEFF4E65E}"/>
                  </a:ext>
                </a:extLst>
              </p:cNvPr>
              <p:cNvSpPr txBox="1"/>
              <p:nvPr/>
            </p:nvSpPr>
            <p:spPr>
              <a:xfrm>
                <a:off x="-228600" y="182468"/>
                <a:ext cx="18135599" cy="1109608"/>
              </a:xfrm>
              <a:prstGeom prst="rect">
                <a:avLst/>
              </a:prstGeom>
            </p:spPr>
            <p:txBody>
              <a:bodyPr wrap="square" lIns="0" tIns="0" rIns="0" bIns="0" rtlCol="0" anchor="t">
                <a:spAutoFit/>
              </a:bodyPr>
              <a:lstStyle/>
              <a:p>
                <a:pPr algn="ctr">
                  <a:lnSpc>
                    <a:spcPts val="9800"/>
                  </a:lnSpc>
                </a:pPr>
                <a:r>
                  <a:rPr lang="en-US" sz="36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
          <p:nvSpPr>
            <p:cNvPr id="5" name="TextBox 4">
              <a:extLst>
                <a:ext uri="{FF2B5EF4-FFF2-40B4-BE49-F238E27FC236}">
                  <a16:creationId xmlns:a16="http://schemas.microsoft.com/office/drawing/2014/main" id="{9CB7F46D-4BB3-6F97-94FE-D3C84F8713D3}"/>
                </a:ext>
              </a:extLst>
            </p:cNvPr>
            <p:cNvSpPr txBox="1"/>
            <p:nvPr/>
          </p:nvSpPr>
          <p:spPr>
            <a:xfrm>
              <a:off x="3376865" y="1026697"/>
              <a:ext cx="6055892"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rPr>
                <a:t>Luyện</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tập</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chung</a:t>
              </a:r>
              <a:r>
                <a:rPr lang="en-US" sz="3600" b="1" dirty="0">
                  <a:solidFill>
                    <a:srgbClr val="FF0000"/>
                  </a:solidFill>
                  <a:latin typeface="Times New Roman" panose="02020603050405020304" pitchFamily="18" charset="0"/>
                </a:rPr>
                <a:t> ( </a:t>
              </a:r>
              <a:r>
                <a:rPr lang="en-US" sz="3600" b="1" dirty="0" err="1">
                  <a:solidFill>
                    <a:srgbClr val="FF0000"/>
                  </a:solidFill>
                  <a:latin typeface="Times New Roman" panose="02020603050405020304" pitchFamily="18" charset="0"/>
                </a:rPr>
                <a:t>Tiết</a:t>
              </a:r>
              <a:r>
                <a:rPr lang="en-US" sz="3600" b="1" dirty="0">
                  <a:solidFill>
                    <a:srgbClr val="FF0000"/>
                  </a:solidFill>
                  <a:latin typeface="Times New Roman" panose="02020603050405020304" pitchFamily="18" charset="0"/>
                </a:rPr>
                <a:t> 2)</a:t>
              </a:r>
              <a:endParaRPr lang="en-US" sz="3600" b="1" dirty="0">
                <a:solidFill>
                  <a:srgbClr val="FF0000"/>
                </a:solidFill>
              </a:endParaRPr>
            </a:p>
          </p:txBody>
        </p:sp>
      </p:grpSp>
    </p:spTree>
    <p:extLst>
      <p:ext uri="{BB962C8B-B14F-4D97-AF65-F5344CB8AC3E}">
        <p14:creationId xmlns:p14="http://schemas.microsoft.com/office/powerpoint/2010/main" val="3937571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down)">
                                      <p:cBhvr>
                                        <p:cTn id="12" dur="500"/>
                                        <p:tgtEl>
                                          <p:spTgt spid="2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down)">
                                      <p:cBhvr>
                                        <p:cTn id="15" dur="500"/>
                                        <p:tgtEl>
                                          <p:spTgt spid="2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down)">
                                      <p:cBhvr>
                                        <p:cTn id="18" dur="500"/>
                                        <p:tgtEl>
                                          <p:spTgt spid="2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0">
                                            <p:txEl>
                                              <p:pRg st="0" end="0"/>
                                            </p:txEl>
                                          </p:spTgt>
                                        </p:tgtEl>
                                        <p:attrNameLst>
                                          <p:attrName>style.visibility</p:attrName>
                                        </p:attrNameLst>
                                      </p:cBhvr>
                                      <p:to>
                                        <p:strVal val="visible"/>
                                      </p:to>
                                    </p:set>
                                    <p:animEffect transition="in" filter="barn(inVertical)">
                                      <p:cBhvr>
                                        <p:cTn id="54" dur="500"/>
                                        <p:tgtEl>
                                          <p:spTgt spid="40">
                                            <p:txEl>
                                              <p:pRg st="0" end="0"/>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40">
                                            <p:txEl>
                                              <p:pRg st="1" end="1"/>
                                            </p:txEl>
                                          </p:spTgt>
                                        </p:tgtEl>
                                        <p:attrNameLst>
                                          <p:attrName>style.visibility</p:attrName>
                                        </p:attrNameLst>
                                      </p:cBhvr>
                                      <p:to>
                                        <p:strVal val="visible"/>
                                      </p:to>
                                    </p:set>
                                    <p:animEffect transition="in" filter="barn(inVertical)">
                                      <p:cBhvr>
                                        <p:cTn id="57"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FCAEC0C-835D-3D1B-3D1E-E49AF8CC8C3F}"/>
              </a:ext>
            </a:extLst>
          </p:cNvPr>
          <p:cNvSpPr/>
          <p:nvPr/>
        </p:nvSpPr>
        <p:spPr>
          <a:xfrm>
            <a:off x="0" y="-2540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8888" b="-38888"/>
            </a:stretch>
          </a:blipFill>
        </p:spPr>
        <p:txBody>
          <a:bodyPr/>
          <a:lstStyle/>
          <a:p>
            <a:endParaRPr lang="en-US" sz="1200" dirty="0"/>
          </a:p>
        </p:txBody>
      </p:sp>
      <p:pic>
        <p:nvPicPr>
          <p:cNvPr id="4" name="Karaoke - Lớp Chúng Ta Đoàn Kết - Âm Nhạc Lớp 3 -- Lớp Nhạc doremi (1)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2927" y="320723"/>
            <a:ext cx="11509683" cy="6148316"/>
          </a:xfrm>
          <a:prstGeom prst="rect">
            <a:avLst/>
          </a:prstGeom>
        </p:spPr>
      </p:pic>
    </p:spTree>
    <p:extLst>
      <p:ext uri="{BB962C8B-B14F-4D97-AF65-F5344CB8AC3E}">
        <p14:creationId xmlns:p14="http://schemas.microsoft.com/office/powerpoint/2010/main" val="2788496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7C249-90BF-4B18-8BDA-11EAA50FC7E0}"/>
              </a:ext>
            </a:extLst>
          </p:cNvPr>
          <p:cNvSpPr txBox="1"/>
          <p:nvPr/>
        </p:nvSpPr>
        <p:spPr>
          <a:xfrm>
            <a:off x="2371060" y="2119041"/>
            <a:ext cx="7378996" cy="707886"/>
          </a:xfrm>
          <a:prstGeom prst="rect">
            <a:avLst/>
          </a:prstGeom>
          <a:noFill/>
        </p:spPr>
        <p:txBody>
          <a:bodyPr wrap="square" rtlCol="0">
            <a:spAutoFit/>
          </a:bodyPr>
          <a:lstStyle/>
          <a:p>
            <a:pPr algn="ctr"/>
            <a:r>
              <a:rPr lang="vi-VN" sz="4000" b="1" i="0" dirty="0">
                <a:solidFill>
                  <a:srgbClr val="0000CC"/>
                </a:solidFill>
                <a:effectLst/>
                <a:latin typeface="Times New Roman" panose="02020603050405020304" pitchFamily="18" charset="0"/>
                <a:ea typeface="Cambria" panose="02040503050406030204" pitchFamily="18" charset="0"/>
                <a:cs typeface="Times New Roman" panose="02020603050405020304" pitchFamily="18" charset="0"/>
              </a:rPr>
              <a:t>Các chú sâu đi theo đường sau:</a:t>
            </a:r>
            <a:endParaRPr lang="en-US" sz="4000" b="1" dirty="0">
              <a:solidFill>
                <a:srgbClr val="0000CC"/>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506BCB4-9400-48B2-ACD2-3B9FADA08CB5}"/>
              </a:ext>
            </a:extLst>
          </p:cNvPr>
          <p:cNvPicPr>
            <a:picLocks noChangeAspect="1"/>
          </p:cNvPicPr>
          <p:nvPr/>
        </p:nvPicPr>
        <p:blipFill>
          <a:blip r:embed="rId2"/>
          <a:stretch>
            <a:fillRect/>
          </a:stretch>
        </p:blipFill>
        <p:spPr>
          <a:xfrm>
            <a:off x="1114203" y="2962892"/>
            <a:ext cx="9688476" cy="3640099"/>
          </a:xfrm>
          <a:prstGeom prst="rect">
            <a:avLst/>
          </a:prstGeom>
        </p:spPr>
      </p:pic>
      <p:grpSp>
        <p:nvGrpSpPr>
          <p:cNvPr id="16" name="Group 15">
            <a:extLst>
              <a:ext uri="{FF2B5EF4-FFF2-40B4-BE49-F238E27FC236}">
                <a16:creationId xmlns:a16="http://schemas.microsoft.com/office/drawing/2014/main" id="{8075A78E-1311-4ABF-8425-4952E9906F3D}"/>
              </a:ext>
            </a:extLst>
          </p:cNvPr>
          <p:cNvGrpSpPr/>
          <p:nvPr/>
        </p:nvGrpSpPr>
        <p:grpSpPr>
          <a:xfrm>
            <a:off x="2881423" y="4071891"/>
            <a:ext cx="5741582" cy="712382"/>
            <a:chOff x="2881423" y="3221665"/>
            <a:chExt cx="5741582" cy="712382"/>
          </a:xfrm>
        </p:grpSpPr>
        <p:cxnSp>
          <p:nvCxnSpPr>
            <p:cNvPr id="6" name="Straight Connector 5">
              <a:extLst>
                <a:ext uri="{FF2B5EF4-FFF2-40B4-BE49-F238E27FC236}">
                  <a16:creationId xmlns:a16="http://schemas.microsoft.com/office/drawing/2014/main" id="{E4B80A13-5D1C-4D86-9A00-A8D03E5570BB}"/>
                </a:ext>
              </a:extLst>
            </p:cNvPr>
            <p:cNvCxnSpPr>
              <a:cxnSpLocks/>
            </p:cNvCxnSpPr>
            <p:nvPr/>
          </p:nvCxnSpPr>
          <p:spPr>
            <a:xfrm>
              <a:off x="2881423" y="3232298"/>
              <a:ext cx="24029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1322426-15F1-405C-B10B-8DBF3EBE3443}"/>
                </a:ext>
              </a:extLst>
            </p:cNvPr>
            <p:cNvCxnSpPr>
              <a:cxnSpLocks/>
            </p:cNvCxnSpPr>
            <p:nvPr/>
          </p:nvCxnSpPr>
          <p:spPr>
            <a:xfrm>
              <a:off x="5263117" y="3232298"/>
              <a:ext cx="0" cy="69111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59F53D0-54E9-4AC4-BD8F-7336281A372B}"/>
                </a:ext>
              </a:extLst>
            </p:cNvPr>
            <p:cNvCxnSpPr>
              <a:cxnSpLocks/>
            </p:cNvCxnSpPr>
            <p:nvPr/>
          </p:nvCxnSpPr>
          <p:spPr>
            <a:xfrm>
              <a:off x="5241851" y="3934047"/>
              <a:ext cx="7655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F8DA6B-F5A2-4915-B948-52E063914314}"/>
                </a:ext>
              </a:extLst>
            </p:cNvPr>
            <p:cNvCxnSpPr>
              <a:cxnSpLocks/>
            </p:cNvCxnSpPr>
            <p:nvPr/>
          </p:nvCxnSpPr>
          <p:spPr>
            <a:xfrm flipV="1">
              <a:off x="5986130" y="3232298"/>
              <a:ext cx="0" cy="70174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BA8AE8-CFC1-4A97-B972-8C3119E175AC}"/>
                </a:ext>
              </a:extLst>
            </p:cNvPr>
            <p:cNvCxnSpPr>
              <a:cxnSpLocks/>
            </p:cNvCxnSpPr>
            <p:nvPr/>
          </p:nvCxnSpPr>
          <p:spPr>
            <a:xfrm>
              <a:off x="5954233" y="3221665"/>
              <a:ext cx="266877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A7481CB0-2951-43B4-AD99-895694C4DAD9}"/>
              </a:ext>
            </a:extLst>
          </p:cNvPr>
          <p:cNvGrpSpPr/>
          <p:nvPr/>
        </p:nvGrpSpPr>
        <p:grpSpPr>
          <a:xfrm>
            <a:off x="2870791" y="3359510"/>
            <a:ext cx="5741582" cy="2881424"/>
            <a:chOff x="2881423" y="1052623"/>
            <a:chExt cx="5741582" cy="2881424"/>
          </a:xfrm>
        </p:grpSpPr>
        <p:cxnSp>
          <p:nvCxnSpPr>
            <p:cNvPr id="19" name="Straight Connector 18">
              <a:extLst>
                <a:ext uri="{FF2B5EF4-FFF2-40B4-BE49-F238E27FC236}">
                  <a16:creationId xmlns:a16="http://schemas.microsoft.com/office/drawing/2014/main" id="{CB49FE0D-90AC-46F1-8BAE-838FC5CE4736}"/>
                </a:ext>
              </a:extLst>
            </p:cNvPr>
            <p:cNvCxnSpPr>
              <a:cxnSpLocks/>
            </p:cNvCxnSpPr>
            <p:nvPr/>
          </p:nvCxnSpPr>
          <p:spPr>
            <a:xfrm>
              <a:off x="2881423" y="3232298"/>
              <a:ext cx="1669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1B8716-ED72-4129-B888-7640F211E62A}"/>
                </a:ext>
              </a:extLst>
            </p:cNvPr>
            <p:cNvCxnSpPr>
              <a:cxnSpLocks/>
            </p:cNvCxnSpPr>
            <p:nvPr/>
          </p:nvCxnSpPr>
          <p:spPr>
            <a:xfrm>
              <a:off x="4550736" y="3232298"/>
              <a:ext cx="0" cy="691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5A1B06-64CF-430C-BF1B-C1B7EC43F9A0}"/>
                </a:ext>
              </a:extLst>
            </p:cNvPr>
            <p:cNvCxnSpPr>
              <a:cxnSpLocks/>
            </p:cNvCxnSpPr>
            <p:nvPr/>
          </p:nvCxnSpPr>
          <p:spPr>
            <a:xfrm>
              <a:off x="4529469" y="3912782"/>
              <a:ext cx="2200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C4C34EC-CB05-4B23-8EDE-A52FDADEB7CB}"/>
                </a:ext>
              </a:extLst>
            </p:cNvPr>
            <p:cNvCxnSpPr>
              <a:cxnSpLocks/>
            </p:cNvCxnSpPr>
            <p:nvPr/>
          </p:nvCxnSpPr>
          <p:spPr>
            <a:xfrm flipV="1">
              <a:off x="6719776" y="1052623"/>
              <a:ext cx="0" cy="2881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99613F8-7057-4598-AF6B-44E0A0639122}"/>
                </a:ext>
              </a:extLst>
            </p:cNvPr>
            <p:cNvCxnSpPr>
              <a:cxnSpLocks/>
            </p:cNvCxnSpPr>
            <p:nvPr/>
          </p:nvCxnSpPr>
          <p:spPr>
            <a:xfrm>
              <a:off x="6709144" y="1073889"/>
              <a:ext cx="1913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956A8CEB-0B12-91E5-69C4-D53C05D8243B}"/>
              </a:ext>
            </a:extLst>
          </p:cNvPr>
          <p:cNvGrpSpPr/>
          <p:nvPr/>
        </p:nvGrpSpPr>
        <p:grpSpPr>
          <a:xfrm>
            <a:off x="1241794" y="-465222"/>
            <a:ext cx="9563100" cy="2122208"/>
            <a:chOff x="1241794" y="-449180"/>
            <a:chExt cx="9563100" cy="2122208"/>
          </a:xfrm>
        </p:grpSpPr>
        <p:grpSp>
          <p:nvGrpSpPr>
            <p:cNvPr id="5" name="Group 4">
              <a:extLst>
                <a:ext uri="{FF2B5EF4-FFF2-40B4-BE49-F238E27FC236}">
                  <a16:creationId xmlns:a16="http://schemas.microsoft.com/office/drawing/2014/main" id="{F6B65B7F-B6FF-7F37-4478-4F9F0BCC883B}"/>
                </a:ext>
              </a:extLst>
            </p:cNvPr>
            <p:cNvGrpSpPr/>
            <p:nvPr/>
          </p:nvGrpSpPr>
          <p:grpSpPr>
            <a:xfrm>
              <a:off x="1241794" y="-449180"/>
              <a:ext cx="9563100" cy="1620388"/>
              <a:chOff x="-228600" y="-419100"/>
              <a:chExt cx="18516600" cy="1711176"/>
            </a:xfrm>
          </p:grpSpPr>
          <p:sp>
            <p:nvSpPr>
              <p:cNvPr id="9" name="TextBox 8">
                <a:extLst>
                  <a:ext uri="{FF2B5EF4-FFF2-40B4-BE49-F238E27FC236}">
                    <a16:creationId xmlns:a16="http://schemas.microsoft.com/office/drawing/2014/main" id="{FC8D4CB2-59FB-7876-525A-B08770DD4801}"/>
                  </a:ext>
                </a:extLst>
              </p:cNvPr>
              <p:cNvSpPr txBox="1"/>
              <p:nvPr/>
            </p:nvSpPr>
            <p:spPr>
              <a:xfrm>
                <a:off x="152401" y="-419100"/>
                <a:ext cx="18135599" cy="1122338"/>
              </a:xfrm>
              <a:prstGeom prst="rect">
                <a:avLst/>
              </a:prstGeom>
            </p:spPr>
            <p:txBody>
              <a:bodyPr wrap="square" lIns="0" tIns="0" rIns="0" bIns="0" rtlCol="0" anchor="t">
                <a:spAutoFit/>
              </a:bodyPr>
              <a:lstStyle/>
              <a:p>
                <a:pPr algn="ctr">
                  <a:lnSpc>
                    <a:spcPts val="9800"/>
                  </a:lnSpc>
                </a:pPr>
                <a:r>
                  <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36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11" name="TextBox 2">
                <a:extLst>
                  <a:ext uri="{FF2B5EF4-FFF2-40B4-BE49-F238E27FC236}">
                    <a16:creationId xmlns:a16="http://schemas.microsoft.com/office/drawing/2014/main" id="{68E9650E-8464-6C29-13C3-C784F2B99E79}"/>
                  </a:ext>
                </a:extLst>
              </p:cNvPr>
              <p:cNvSpPr txBox="1"/>
              <p:nvPr/>
            </p:nvSpPr>
            <p:spPr>
              <a:xfrm>
                <a:off x="-228600" y="182468"/>
                <a:ext cx="18135599" cy="1109608"/>
              </a:xfrm>
              <a:prstGeom prst="rect">
                <a:avLst/>
              </a:prstGeom>
            </p:spPr>
            <p:txBody>
              <a:bodyPr wrap="square" lIns="0" tIns="0" rIns="0" bIns="0" rtlCol="0" anchor="t">
                <a:spAutoFit/>
              </a:bodyPr>
              <a:lstStyle/>
              <a:p>
                <a:pPr algn="ctr">
                  <a:lnSpc>
                    <a:spcPts val="9800"/>
                  </a:lnSpc>
                </a:pPr>
                <a:r>
                  <a:rPr lang="en-US" sz="36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36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
          <p:nvSpPr>
            <p:cNvPr id="8" name="TextBox 7">
              <a:extLst>
                <a:ext uri="{FF2B5EF4-FFF2-40B4-BE49-F238E27FC236}">
                  <a16:creationId xmlns:a16="http://schemas.microsoft.com/office/drawing/2014/main" id="{841C5F75-D580-B941-134C-B3A25DF38A18}"/>
                </a:ext>
              </a:extLst>
            </p:cNvPr>
            <p:cNvSpPr txBox="1"/>
            <p:nvPr/>
          </p:nvSpPr>
          <p:spPr>
            <a:xfrm>
              <a:off x="3376865" y="1026697"/>
              <a:ext cx="6055892"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rPr>
                <a:t>Luyện</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tập</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chung</a:t>
              </a:r>
              <a:r>
                <a:rPr lang="en-US" sz="3600" b="1" dirty="0">
                  <a:solidFill>
                    <a:srgbClr val="FF0000"/>
                  </a:solidFill>
                  <a:latin typeface="Times New Roman" panose="02020603050405020304" pitchFamily="18" charset="0"/>
                </a:rPr>
                <a:t> ( </a:t>
              </a:r>
              <a:r>
                <a:rPr lang="en-US" sz="3600" b="1" dirty="0" err="1">
                  <a:solidFill>
                    <a:srgbClr val="FF0000"/>
                  </a:solidFill>
                  <a:latin typeface="Times New Roman" panose="02020603050405020304" pitchFamily="18" charset="0"/>
                </a:rPr>
                <a:t>Tiết</a:t>
              </a:r>
              <a:r>
                <a:rPr lang="en-US" sz="3600" b="1" dirty="0">
                  <a:solidFill>
                    <a:srgbClr val="FF0000"/>
                  </a:solidFill>
                  <a:latin typeface="Times New Roman" panose="02020603050405020304" pitchFamily="18" charset="0"/>
                </a:rPr>
                <a:t> 2)</a:t>
              </a:r>
              <a:endParaRPr lang="en-US" sz="3600" b="1" dirty="0">
                <a:solidFill>
                  <a:srgbClr val="FF0000"/>
                </a:solidFill>
              </a:endParaRPr>
            </a:p>
          </p:txBody>
        </p:sp>
      </p:grpSp>
    </p:spTree>
    <p:extLst>
      <p:ext uri="{BB962C8B-B14F-4D97-AF65-F5344CB8AC3E}">
        <p14:creationId xmlns:p14="http://schemas.microsoft.com/office/powerpoint/2010/main" val="60275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35" presetClass="emph" presetSubtype="0" repeatCount="indefinite" fill="hold" nodeType="withEffect">
                                  <p:stCondLst>
                                    <p:cond delay="0"/>
                                  </p:stCondLst>
                                  <p:endCondLst>
                                    <p:cond evt="onNext" delay="0">
                                      <p:tgtEl>
                                        <p:sldTgt/>
                                      </p:tgtEl>
                                    </p:cond>
                                  </p:endCondLst>
                                  <p:childTnLst>
                                    <p:anim calcmode="discrete" valueType="str">
                                      <p:cBhvr>
                                        <p:cTn id="14"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35" presetClass="emph" presetSubtype="0" repeatCount="indefinite" fill="hold" nodeType="withEffect">
                                  <p:stCondLst>
                                    <p:cond delay="0"/>
                                  </p:stCondLst>
                                  <p:endCondLst>
                                    <p:cond evt="onNext" delay="0">
                                      <p:tgtEl>
                                        <p:sldTgt/>
                                      </p:tgtEl>
                                    </p:cond>
                                  </p:endCondLst>
                                  <p:childTnLst>
                                    <p:anim calcmode="discrete" valueType="str">
                                      <p:cBhvr>
                                        <p:cTn id="21" dur="1000" fill="hold"/>
                                        <p:tgtEl>
                                          <p:spTgt spid="1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5137CA-92DA-4085-9DDD-7A09B1CC7532}"/>
              </a:ext>
            </a:extLst>
          </p:cNvPr>
          <p:cNvSpPr/>
          <p:nvPr/>
        </p:nvSpPr>
        <p:spPr>
          <a:xfrm>
            <a:off x="737937" y="1400525"/>
            <a:ext cx="11454063" cy="646331"/>
          </a:xfrm>
          <a:prstGeom prst="rect">
            <a:avLst/>
          </a:prstGeom>
        </p:spPr>
        <p:txBody>
          <a:bodyPr wrap="square">
            <a:spAutoFit/>
          </a:bodyPr>
          <a:lstStyle/>
          <a:p>
            <a:pPr algn="just" defTabSz="1218900"/>
            <a:r>
              <a:rPr lang="vi-VN"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Người khổng lồ nào nâng được nhiều ki-lô-gam nhất?</a:t>
            </a:r>
          </a:p>
        </p:txBody>
      </p:sp>
      <p:pic>
        <p:nvPicPr>
          <p:cNvPr id="10" name="Picture 9">
            <a:extLst>
              <a:ext uri="{FF2B5EF4-FFF2-40B4-BE49-F238E27FC236}">
                <a16:creationId xmlns:a16="http://schemas.microsoft.com/office/drawing/2014/main" id="{00D33AD0-4B9C-46B2-84DF-55B8C3B75777}"/>
              </a:ext>
            </a:extLst>
          </p:cNvPr>
          <p:cNvPicPr>
            <a:picLocks noChangeAspect="1"/>
          </p:cNvPicPr>
          <p:nvPr/>
        </p:nvPicPr>
        <p:blipFill>
          <a:blip r:embed="rId2"/>
          <a:stretch>
            <a:fillRect/>
          </a:stretch>
        </p:blipFill>
        <p:spPr>
          <a:xfrm>
            <a:off x="2241548" y="2046856"/>
            <a:ext cx="8093299" cy="3410620"/>
          </a:xfrm>
          <a:prstGeom prst="rect">
            <a:avLst/>
          </a:prstGeom>
        </p:spPr>
      </p:pic>
      <p:pic>
        <p:nvPicPr>
          <p:cNvPr id="12" name="Picture 11">
            <a:extLst>
              <a:ext uri="{FF2B5EF4-FFF2-40B4-BE49-F238E27FC236}">
                <a16:creationId xmlns:a16="http://schemas.microsoft.com/office/drawing/2014/main" id="{63E4EC10-6113-41E8-AE15-D77C97584279}"/>
              </a:ext>
            </a:extLst>
          </p:cNvPr>
          <p:cNvPicPr>
            <a:picLocks noChangeAspect="1"/>
          </p:cNvPicPr>
          <p:nvPr/>
        </p:nvPicPr>
        <p:blipFill>
          <a:blip r:embed="rId3"/>
          <a:stretch>
            <a:fillRect/>
          </a:stretch>
        </p:blipFill>
        <p:spPr>
          <a:xfrm>
            <a:off x="2534653" y="5408779"/>
            <a:ext cx="7035645" cy="1543050"/>
          </a:xfrm>
          <a:prstGeom prst="rect">
            <a:avLst/>
          </a:prstGeom>
        </p:spPr>
      </p:pic>
      <p:grpSp>
        <p:nvGrpSpPr>
          <p:cNvPr id="2" name="Group 1">
            <a:extLst>
              <a:ext uri="{FF2B5EF4-FFF2-40B4-BE49-F238E27FC236}">
                <a16:creationId xmlns:a16="http://schemas.microsoft.com/office/drawing/2014/main" id="{766FE369-8DA9-62CB-FB52-DACA92734CA1}"/>
              </a:ext>
            </a:extLst>
          </p:cNvPr>
          <p:cNvGrpSpPr/>
          <p:nvPr/>
        </p:nvGrpSpPr>
        <p:grpSpPr>
          <a:xfrm>
            <a:off x="215147" y="1461679"/>
            <a:ext cx="619044" cy="584775"/>
            <a:chOff x="621568" y="794220"/>
            <a:chExt cx="619044" cy="584775"/>
          </a:xfrm>
        </p:grpSpPr>
        <p:pic>
          <p:nvPicPr>
            <p:cNvPr id="3" name="Picture 2">
              <a:extLst>
                <a:ext uri="{FF2B5EF4-FFF2-40B4-BE49-F238E27FC236}">
                  <a16:creationId xmlns:a16="http://schemas.microsoft.com/office/drawing/2014/main" id="{E47B86EC-F922-A062-F2C7-9F09680C3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68" y="835857"/>
              <a:ext cx="532424" cy="532424"/>
            </a:xfrm>
            <a:prstGeom prst="rect">
              <a:avLst/>
            </a:prstGeom>
          </p:spPr>
        </p:pic>
        <p:sp>
          <p:nvSpPr>
            <p:cNvPr id="8" name="TextBox 7">
              <a:extLst>
                <a:ext uri="{FF2B5EF4-FFF2-40B4-BE49-F238E27FC236}">
                  <a16:creationId xmlns:a16="http://schemas.microsoft.com/office/drawing/2014/main" id="{4F4304A7-74B4-605E-07DF-91573ADCD16C}"/>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4</a:t>
              </a:r>
            </a:p>
          </p:txBody>
        </p:sp>
      </p:grpSp>
      <p:grpSp>
        <p:nvGrpSpPr>
          <p:cNvPr id="9" name="Group 8">
            <a:extLst>
              <a:ext uri="{FF2B5EF4-FFF2-40B4-BE49-F238E27FC236}">
                <a16:creationId xmlns:a16="http://schemas.microsoft.com/office/drawing/2014/main" id="{D298CF40-0820-51F0-0BBE-A60056754A5A}"/>
              </a:ext>
            </a:extLst>
          </p:cNvPr>
          <p:cNvGrpSpPr/>
          <p:nvPr/>
        </p:nvGrpSpPr>
        <p:grpSpPr>
          <a:xfrm>
            <a:off x="1241794" y="-545431"/>
            <a:ext cx="9563100" cy="1870760"/>
            <a:chOff x="1241794" y="-449180"/>
            <a:chExt cx="9563100" cy="1999097"/>
          </a:xfrm>
        </p:grpSpPr>
        <p:grpSp>
          <p:nvGrpSpPr>
            <p:cNvPr id="11" name="Group 10">
              <a:extLst>
                <a:ext uri="{FF2B5EF4-FFF2-40B4-BE49-F238E27FC236}">
                  <a16:creationId xmlns:a16="http://schemas.microsoft.com/office/drawing/2014/main" id="{B995DE90-70B0-4D85-5FB8-23AC11250CD7}"/>
                </a:ext>
              </a:extLst>
            </p:cNvPr>
            <p:cNvGrpSpPr/>
            <p:nvPr/>
          </p:nvGrpSpPr>
          <p:grpSpPr>
            <a:xfrm>
              <a:off x="1241794" y="-449180"/>
              <a:ext cx="9563100" cy="1620388"/>
              <a:chOff x="-228600" y="-419100"/>
              <a:chExt cx="18516600" cy="1711176"/>
            </a:xfrm>
          </p:grpSpPr>
          <p:sp>
            <p:nvSpPr>
              <p:cNvPr id="14" name="TextBox 13">
                <a:extLst>
                  <a:ext uri="{FF2B5EF4-FFF2-40B4-BE49-F238E27FC236}">
                    <a16:creationId xmlns:a16="http://schemas.microsoft.com/office/drawing/2014/main" id="{4D4FEC5D-E80B-DEC6-AA18-FFDCC5C7D155}"/>
                  </a:ext>
                </a:extLst>
              </p:cNvPr>
              <p:cNvSpPr txBox="1"/>
              <p:nvPr/>
            </p:nvSpPr>
            <p:spPr>
              <a:xfrm>
                <a:off x="152401" y="-419100"/>
                <a:ext cx="18135599" cy="1199332"/>
              </a:xfrm>
              <a:prstGeom prst="rect">
                <a:avLst/>
              </a:prstGeom>
            </p:spPr>
            <p:txBody>
              <a:bodyPr wrap="square" lIns="0" tIns="0" rIns="0" bIns="0" rtlCol="0" anchor="t">
                <a:spAutoFit/>
              </a:bodyPr>
              <a:lstStyle/>
              <a:p>
                <a:pPr algn="ctr">
                  <a:lnSpc>
                    <a:spcPts val="9800"/>
                  </a:lnSpc>
                </a:pPr>
                <a:r>
                  <a:rPr lang="en-US" sz="28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28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28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28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15" name="TextBox 2">
                <a:extLst>
                  <a:ext uri="{FF2B5EF4-FFF2-40B4-BE49-F238E27FC236}">
                    <a16:creationId xmlns:a16="http://schemas.microsoft.com/office/drawing/2014/main" id="{FE530F2C-5622-0555-E551-FEB27CAE6389}"/>
                  </a:ext>
                </a:extLst>
              </p:cNvPr>
              <p:cNvSpPr txBox="1"/>
              <p:nvPr/>
            </p:nvSpPr>
            <p:spPr>
              <a:xfrm>
                <a:off x="-228600" y="182468"/>
                <a:ext cx="18135599" cy="1109608"/>
              </a:xfrm>
              <a:prstGeom prst="rect">
                <a:avLst/>
              </a:prstGeom>
            </p:spPr>
            <p:txBody>
              <a:bodyPr wrap="square" lIns="0" tIns="0" rIns="0" bIns="0" rtlCol="0" anchor="t">
                <a:spAutoFit/>
              </a:bodyPr>
              <a:lstStyle/>
              <a:p>
                <a:pPr algn="ctr">
                  <a:lnSpc>
                    <a:spcPts val="9800"/>
                  </a:lnSpc>
                </a:pPr>
                <a:r>
                  <a:rPr lang="en-US" sz="28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28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
          <p:nvSpPr>
            <p:cNvPr id="13" name="TextBox 12">
              <a:extLst>
                <a:ext uri="{FF2B5EF4-FFF2-40B4-BE49-F238E27FC236}">
                  <a16:creationId xmlns:a16="http://schemas.microsoft.com/office/drawing/2014/main" id="{A4766DBC-BD92-0190-0844-EB114F09EF21}"/>
                </a:ext>
              </a:extLst>
            </p:cNvPr>
            <p:cNvSpPr txBox="1"/>
            <p:nvPr/>
          </p:nvSpPr>
          <p:spPr>
            <a:xfrm>
              <a:off x="3376865" y="1026697"/>
              <a:ext cx="6055892"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rPr>
                <a:t>Luyện</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tập</a:t>
              </a:r>
              <a:r>
                <a:rPr lang="en-US" sz="2800" b="1" dirty="0">
                  <a:solidFill>
                    <a:srgbClr val="FF0000"/>
                  </a:solidFill>
                  <a:latin typeface="Times New Roman" panose="02020603050405020304" pitchFamily="18" charset="0"/>
                </a:rPr>
                <a:t> </a:t>
              </a:r>
              <a:r>
                <a:rPr lang="en-US" sz="2800" b="1" dirty="0" err="1">
                  <a:solidFill>
                    <a:srgbClr val="FF0000"/>
                  </a:solidFill>
                  <a:latin typeface="Times New Roman" panose="02020603050405020304" pitchFamily="18" charset="0"/>
                </a:rPr>
                <a:t>chung</a:t>
              </a:r>
              <a:r>
                <a:rPr lang="en-US" sz="2800" b="1" dirty="0">
                  <a:solidFill>
                    <a:srgbClr val="FF0000"/>
                  </a:solidFill>
                  <a:latin typeface="Times New Roman" panose="02020603050405020304" pitchFamily="18" charset="0"/>
                </a:rPr>
                <a:t> ( </a:t>
              </a:r>
              <a:r>
                <a:rPr lang="en-US" sz="2800" b="1" dirty="0" err="1">
                  <a:solidFill>
                    <a:srgbClr val="FF0000"/>
                  </a:solidFill>
                  <a:latin typeface="Times New Roman" panose="02020603050405020304" pitchFamily="18" charset="0"/>
                </a:rPr>
                <a:t>Tiết</a:t>
              </a:r>
              <a:r>
                <a:rPr lang="en-US" sz="2800" b="1" dirty="0">
                  <a:solidFill>
                    <a:srgbClr val="FF0000"/>
                  </a:solidFill>
                  <a:latin typeface="Times New Roman" panose="02020603050405020304" pitchFamily="18" charset="0"/>
                </a:rPr>
                <a:t> 2)</a:t>
              </a:r>
              <a:endParaRPr lang="en-US" sz="2800" b="1" dirty="0">
                <a:solidFill>
                  <a:srgbClr val="FF0000"/>
                </a:solidFill>
              </a:endParaRPr>
            </a:p>
          </p:txBody>
        </p:sp>
      </p:grpSp>
      <p:sp>
        <p:nvSpPr>
          <p:cNvPr id="4" name="Rectangle: Rounded Corners 3">
            <a:extLst>
              <a:ext uri="{FF2B5EF4-FFF2-40B4-BE49-F238E27FC236}">
                <a16:creationId xmlns:a16="http://schemas.microsoft.com/office/drawing/2014/main" id="{0BC4D6E1-2453-34FE-3D1A-B38D61413F08}"/>
              </a:ext>
            </a:extLst>
          </p:cNvPr>
          <p:cNvSpPr/>
          <p:nvPr/>
        </p:nvSpPr>
        <p:spPr>
          <a:xfrm>
            <a:off x="2621738" y="2675905"/>
            <a:ext cx="1857829" cy="575291"/>
          </a:xfrm>
          <a:prstGeom prst="round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1350 kg</a:t>
            </a:r>
          </a:p>
        </p:txBody>
      </p:sp>
      <p:sp>
        <p:nvSpPr>
          <p:cNvPr id="7" name="Rectangle: Rounded Corners 6">
            <a:extLst>
              <a:ext uri="{FF2B5EF4-FFF2-40B4-BE49-F238E27FC236}">
                <a16:creationId xmlns:a16="http://schemas.microsoft.com/office/drawing/2014/main" id="{880D4467-8201-96D7-19E6-908434A5ACB8}"/>
              </a:ext>
            </a:extLst>
          </p:cNvPr>
          <p:cNvSpPr/>
          <p:nvPr/>
        </p:nvSpPr>
        <p:spPr>
          <a:xfrm>
            <a:off x="5127796" y="2761136"/>
            <a:ext cx="1857829" cy="575291"/>
          </a:xfrm>
          <a:prstGeom prst="round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1 270 kg</a:t>
            </a:r>
          </a:p>
        </p:txBody>
      </p:sp>
      <p:sp>
        <p:nvSpPr>
          <p:cNvPr id="16" name="Rectangle: Rounded Corners 15">
            <a:extLst>
              <a:ext uri="{FF2B5EF4-FFF2-40B4-BE49-F238E27FC236}">
                <a16:creationId xmlns:a16="http://schemas.microsoft.com/office/drawing/2014/main" id="{64034095-968C-9E0B-12C8-2B6CA3EE8727}"/>
              </a:ext>
            </a:extLst>
          </p:cNvPr>
          <p:cNvSpPr/>
          <p:nvPr/>
        </p:nvSpPr>
        <p:spPr>
          <a:xfrm>
            <a:off x="7633855" y="2880082"/>
            <a:ext cx="1857829" cy="575291"/>
          </a:xfrm>
          <a:prstGeom prst="round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2 612 kg</a:t>
            </a:r>
          </a:p>
        </p:txBody>
      </p:sp>
      <p:sp>
        <p:nvSpPr>
          <p:cNvPr id="17" name="Rectangle: Rounded Corners 16">
            <a:extLst>
              <a:ext uri="{FF2B5EF4-FFF2-40B4-BE49-F238E27FC236}">
                <a16:creationId xmlns:a16="http://schemas.microsoft.com/office/drawing/2014/main" id="{89F8F137-AD73-F61F-BF96-9AD5C5064B40}"/>
              </a:ext>
            </a:extLst>
          </p:cNvPr>
          <p:cNvSpPr/>
          <p:nvPr/>
        </p:nvSpPr>
        <p:spPr>
          <a:xfrm>
            <a:off x="3258894" y="5049769"/>
            <a:ext cx="5565792" cy="575291"/>
          </a:xfrm>
          <a:prstGeom prst="round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1 270 &lt; 1350 &lt; 2 612</a:t>
            </a:r>
          </a:p>
        </p:txBody>
      </p:sp>
      <p:cxnSp>
        <p:nvCxnSpPr>
          <p:cNvPr id="19" name="Straight Connector 18">
            <a:extLst>
              <a:ext uri="{FF2B5EF4-FFF2-40B4-BE49-F238E27FC236}">
                <a16:creationId xmlns:a16="http://schemas.microsoft.com/office/drawing/2014/main" id="{A4AE3157-7E38-5964-0F87-C699E2EDD6D6}"/>
              </a:ext>
            </a:extLst>
          </p:cNvPr>
          <p:cNvCxnSpPr/>
          <p:nvPr/>
        </p:nvCxnSpPr>
        <p:spPr>
          <a:xfrm>
            <a:off x="833845" y="1992198"/>
            <a:ext cx="3049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CE942AB-9B6E-30BE-896D-F4D31E592DA4}"/>
              </a:ext>
            </a:extLst>
          </p:cNvPr>
          <p:cNvCxnSpPr/>
          <p:nvPr/>
        </p:nvCxnSpPr>
        <p:spPr>
          <a:xfrm>
            <a:off x="4705250" y="1999458"/>
            <a:ext cx="10688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F3AC7F3-91F1-BCCC-29BE-C53657E4DBE3}"/>
              </a:ext>
            </a:extLst>
          </p:cNvPr>
          <p:cNvCxnSpPr/>
          <p:nvPr/>
        </p:nvCxnSpPr>
        <p:spPr>
          <a:xfrm>
            <a:off x="7002420" y="1963170"/>
            <a:ext cx="30494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9C8750E-588C-8CAE-07E6-255AED8C7AD6}"/>
              </a:ext>
            </a:extLst>
          </p:cNvPr>
          <p:cNvSpPr/>
          <p:nvPr/>
        </p:nvSpPr>
        <p:spPr>
          <a:xfrm>
            <a:off x="7126514" y="2351314"/>
            <a:ext cx="3208333" cy="318984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629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anim calcmode="lin" valueType="num">
                                      <p:cBhvr>
                                        <p:cTn id="14" dur="500" fill="hold"/>
                                        <p:tgtEl>
                                          <p:spTgt spid="20"/>
                                        </p:tgtEl>
                                        <p:attrNameLst>
                                          <p:attrName>ppt_x</p:attrName>
                                        </p:attrNameLst>
                                      </p:cBhvr>
                                      <p:tavLst>
                                        <p:tav tm="0">
                                          <p:val>
                                            <p:strVal val="#ppt_x"/>
                                          </p:val>
                                        </p:tav>
                                        <p:tav tm="100000">
                                          <p:val>
                                            <p:strVal val="#ppt_x"/>
                                          </p:val>
                                        </p:tav>
                                      </p:tavLst>
                                    </p:anim>
                                    <p:anim calcmode="lin" valueType="num">
                                      <p:cBhvr>
                                        <p:cTn id="15" dur="500" fill="hold"/>
                                        <p:tgtEl>
                                          <p:spTgt spid="2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anim calcmode="lin" valueType="num">
                                      <p:cBhvr>
                                        <p:cTn id="38" dur="500" fill="hold"/>
                                        <p:tgtEl>
                                          <p:spTgt spid="4"/>
                                        </p:tgtEl>
                                        <p:attrNameLst>
                                          <p:attrName>ppt_x</p:attrName>
                                        </p:attrNameLst>
                                      </p:cBhvr>
                                      <p:tavLst>
                                        <p:tav tm="0">
                                          <p:val>
                                            <p:strVal val="#ppt_x"/>
                                          </p:val>
                                        </p:tav>
                                        <p:tav tm="100000">
                                          <p:val>
                                            <p:strVal val="#ppt_x"/>
                                          </p:val>
                                        </p:tav>
                                      </p:tavLst>
                                    </p:anim>
                                    <p:anim calcmode="lin" valueType="num">
                                      <p:cBhvr>
                                        <p:cTn id="3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anim calcmode="lin" valueType="num">
                                      <p:cBhvr>
                                        <p:cTn id="45" dur="500" fill="hold"/>
                                        <p:tgtEl>
                                          <p:spTgt spid="7"/>
                                        </p:tgtEl>
                                        <p:attrNameLst>
                                          <p:attrName>ppt_x</p:attrName>
                                        </p:attrNameLst>
                                      </p:cBhvr>
                                      <p:tavLst>
                                        <p:tav tm="0">
                                          <p:val>
                                            <p:strVal val="#ppt_x"/>
                                          </p:val>
                                        </p:tav>
                                        <p:tav tm="100000">
                                          <p:val>
                                            <p:strVal val="#ppt_x"/>
                                          </p:val>
                                        </p:tav>
                                      </p:tavLst>
                                    </p:anim>
                                    <p:anim calcmode="lin" valueType="num">
                                      <p:cBhvr>
                                        <p:cTn id="4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anim calcmode="lin" valueType="num">
                                      <p:cBhvr>
                                        <p:cTn id="52" dur="500" fill="hold"/>
                                        <p:tgtEl>
                                          <p:spTgt spid="16"/>
                                        </p:tgtEl>
                                        <p:attrNameLst>
                                          <p:attrName>ppt_x</p:attrName>
                                        </p:attrNameLst>
                                      </p:cBhvr>
                                      <p:tavLst>
                                        <p:tav tm="0">
                                          <p:val>
                                            <p:strVal val="#ppt_x"/>
                                          </p:val>
                                        </p:tav>
                                        <p:tav tm="100000">
                                          <p:val>
                                            <p:strVal val="#ppt_x"/>
                                          </p:val>
                                        </p:tav>
                                      </p:tavLst>
                                    </p:anim>
                                    <p:anim calcmode="lin" valueType="num">
                                      <p:cBhvr>
                                        <p:cTn id="5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anim calcmode="lin" valueType="num">
                                      <p:cBhvr>
                                        <p:cTn id="59" dur="500" fill="hold"/>
                                        <p:tgtEl>
                                          <p:spTgt spid="17"/>
                                        </p:tgtEl>
                                        <p:attrNameLst>
                                          <p:attrName>ppt_x</p:attrName>
                                        </p:attrNameLst>
                                      </p:cBhvr>
                                      <p:tavLst>
                                        <p:tav tm="0">
                                          <p:val>
                                            <p:strVal val="#ppt_x"/>
                                          </p:val>
                                        </p:tav>
                                        <p:tav tm="100000">
                                          <p:val>
                                            <p:strVal val="#ppt_x"/>
                                          </p:val>
                                        </p:tav>
                                      </p:tavLst>
                                    </p:anim>
                                    <p:anim calcmode="lin" valueType="num">
                                      <p:cBhvr>
                                        <p:cTn id="60"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5" presetClass="exit" presetSubtype="0" fill="hold" grpId="1" nodeType="clickEffect">
                                  <p:stCondLst>
                                    <p:cond delay="0"/>
                                  </p:stCondLst>
                                  <p:childTnLst>
                                    <p:anim calcmode="lin" valueType="num">
                                      <p:cBhvr>
                                        <p:cTn id="64" dur="500"/>
                                        <p:tgtEl>
                                          <p:spTgt spid="4"/>
                                        </p:tgtEl>
                                        <p:attrNameLst>
                                          <p:attrName>ppt_w</p:attrName>
                                        </p:attrNameLst>
                                      </p:cBhvr>
                                      <p:tavLst>
                                        <p:tav tm="0">
                                          <p:val>
                                            <p:strVal val="ppt_w"/>
                                          </p:val>
                                        </p:tav>
                                        <p:tav tm="100000">
                                          <p:val>
                                            <p:strVal val="ppt_w*0.70"/>
                                          </p:val>
                                        </p:tav>
                                      </p:tavLst>
                                    </p:anim>
                                    <p:anim calcmode="lin" valueType="num">
                                      <p:cBhvr>
                                        <p:cTn id="65" dur="500"/>
                                        <p:tgtEl>
                                          <p:spTgt spid="4"/>
                                        </p:tgtEl>
                                        <p:attrNameLst>
                                          <p:attrName>ppt_h</p:attrName>
                                        </p:attrNameLst>
                                      </p:cBhvr>
                                      <p:tavLst>
                                        <p:tav tm="0">
                                          <p:val>
                                            <p:strVal val="ppt_h"/>
                                          </p:val>
                                        </p:tav>
                                        <p:tav tm="100000">
                                          <p:val>
                                            <p:strVal val="ppt_h"/>
                                          </p:val>
                                        </p:tav>
                                      </p:tavLst>
                                    </p:anim>
                                    <p:animEffect transition="out" filter="fade">
                                      <p:cBhvr>
                                        <p:cTn id="66" dur="500"/>
                                        <p:tgtEl>
                                          <p:spTgt spid="4"/>
                                        </p:tgtEl>
                                      </p:cBhvr>
                                    </p:animEffect>
                                    <p:set>
                                      <p:cBhvr>
                                        <p:cTn id="67" dur="1" fill="hold">
                                          <p:stCondLst>
                                            <p:cond delay="499"/>
                                          </p:stCondLst>
                                        </p:cTn>
                                        <p:tgtEl>
                                          <p:spTgt spid="4"/>
                                        </p:tgtEl>
                                        <p:attrNameLst>
                                          <p:attrName>style.visibility</p:attrName>
                                        </p:attrNameLst>
                                      </p:cBhvr>
                                      <p:to>
                                        <p:strVal val="hidden"/>
                                      </p:to>
                                    </p:set>
                                  </p:childTnLst>
                                </p:cTn>
                              </p:par>
                              <p:par>
                                <p:cTn id="68" presetID="55" presetClass="exit" presetSubtype="0" fill="hold" grpId="1" nodeType="withEffect">
                                  <p:stCondLst>
                                    <p:cond delay="0"/>
                                  </p:stCondLst>
                                  <p:childTnLst>
                                    <p:anim calcmode="lin" valueType="num">
                                      <p:cBhvr>
                                        <p:cTn id="69" dur="500"/>
                                        <p:tgtEl>
                                          <p:spTgt spid="7"/>
                                        </p:tgtEl>
                                        <p:attrNameLst>
                                          <p:attrName>ppt_w</p:attrName>
                                        </p:attrNameLst>
                                      </p:cBhvr>
                                      <p:tavLst>
                                        <p:tav tm="0">
                                          <p:val>
                                            <p:strVal val="ppt_w"/>
                                          </p:val>
                                        </p:tav>
                                        <p:tav tm="100000">
                                          <p:val>
                                            <p:strVal val="ppt_w*0.70"/>
                                          </p:val>
                                        </p:tav>
                                      </p:tavLst>
                                    </p:anim>
                                    <p:anim calcmode="lin" valueType="num">
                                      <p:cBhvr>
                                        <p:cTn id="70" dur="500"/>
                                        <p:tgtEl>
                                          <p:spTgt spid="7"/>
                                        </p:tgtEl>
                                        <p:attrNameLst>
                                          <p:attrName>ppt_h</p:attrName>
                                        </p:attrNameLst>
                                      </p:cBhvr>
                                      <p:tavLst>
                                        <p:tav tm="0">
                                          <p:val>
                                            <p:strVal val="ppt_h"/>
                                          </p:val>
                                        </p:tav>
                                        <p:tav tm="100000">
                                          <p:val>
                                            <p:strVal val="ppt_h"/>
                                          </p:val>
                                        </p:tav>
                                      </p:tavLst>
                                    </p:anim>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par>
                                <p:cTn id="73" presetID="55" presetClass="exit" presetSubtype="0" fill="hold" grpId="1" nodeType="withEffect">
                                  <p:stCondLst>
                                    <p:cond delay="0"/>
                                  </p:stCondLst>
                                  <p:childTnLst>
                                    <p:anim calcmode="lin" valueType="num">
                                      <p:cBhvr>
                                        <p:cTn id="74" dur="500"/>
                                        <p:tgtEl>
                                          <p:spTgt spid="16"/>
                                        </p:tgtEl>
                                        <p:attrNameLst>
                                          <p:attrName>ppt_w</p:attrName>
                                        </p:attrNameLst>
                                      </p:cBhvr>
                                      <p:tavLst>
                                        <p:tav tm="0">
                                          <p:val>
                                            <p:strVal val="ppt_w"/>
                                          </p:val>
                                        </p:tav>
                                        <p:tav tm="100000">
                                          <p:val>
                                            <p:strVal val="ppt_w*0.70"/>
                                          </p:val>
                                        </p:tav>
                                      </p:tavLst>
                                    </p:anim>
                                    <p:anim calcmode="lin" valueType="num">
                                      <p:cBhvr>
                                        <p:cTn id="75" dur="500"/>
                                        <p:tgtEl>
                                          <p:spTgt spid="16"/>
                                        </p:tgtEl>
                                        <p:attrNameLst>
                                          <p:attrName>ppt_h</p:attrName>
                                        </p:attrNameLst>
                                      </p:cBhvr>
                                      <p:tavLst>
                                        <p:tav tm="0">
                                          <p:val>
                                            <p:strVal val="ppt_h"/>
                                          </p:val>
                                        </p:tav>
                                        <p:tav tm="100000">
                                          <p:val>
                                            <p:strVal val="ppt_h"/>
                                          </p:val>
                                        </p:tav>
                                      </p:tavLst>
                                    </p:anim>
                                    <p:animEffect transition="out" filter="fade">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6" presetClass="exit" presetSubtype="32" fill="hold" grpId="1" nodeType="withEffect">
                                  <p:stCondLst>
                                    <p:cond delay="0"/>
                                  </p:stCondLst>
                                  <p:childTnLst>
                                    <p:animEffect transition="out" filter="circle(out)">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anim calcmode="lin" valueType="num">
                                      <p:cBhvr>
                                        <p:cTn id="86" dur="500" fill="hold"/>
                                        <p:tgtEl>
                                          <p:spTgt spid="22"/>
                                        </p:tgtEl>
                                        <p:attrNameLst>
                                          <p:attrName>ppt_x</p:attrName>
                                        </p:attrNameLst>
                                      </p:cBhvr>
                                      <p:tavLst>
                                        <p:tav tm="0">
                                          <p:val>
                                            <p:strVal val="#ppt_x"/>
                                          </p:val>
                                        </p:tav>
                                        <p:tav tm="100000">
                                          <p:val>
                                            <p:strVal val="#ppt_x"/>
                                          </p:val>
                                        </p:tav>
                                      </p:tavLst>
                                    </p:anim>
                                    <p:anim calcmode="lin" valueType="num">
                                      <p:cBhvr>
                                        <p:cTn id="87" dur="500" fill="hold"/>
                                        <p:tgtEl>
                                          <p:spTgt spid="22"/>
                                        </p:tgtEl>
                                        <p:attrNameLst>
                                          <p:attrName>ppt_y</p:attrName>
                                        </p:attrNameLst>
                                      </p:cBhvr>
                                      <p:tavLst>
                                        <p:tav tm="0">
                                          <p:val>
                                            <p:strVal val="#ppt_y+.1"/>
                                          </p:val>
                                        </p:tav>
                                        <p:tav tm="100000">
                                          <p:val>
                                            <p:strVal val="#ppt_y"/>
                                          </p:val>
                                        </p:tav>
                                      </p:tavLst>
                                    </p:anim>
                                  </p:childTnLst>
                                </p:cTn>
                              </p:par>
                              <p:par>
                                <p:cTn id="88" presetID="26" presetClass="emph" presetSubtype="0" repeatCount="indefinite" fill="hold" grpId="1" nodeType="withEffect">
                                  <p:stCondLst>
                                    <p:cond delay="0"/>
                                  </p:stCondLst>
                                  <p:endCondLst>
                                    <p:cond evt="onNext" delay="0">
                                      <p:tgtEl>
                                        <p:sldTgt/>
                                      </p:tgtEl>
                                    </p:cond>
                                  </p:endCondLst>
                                  <p:childTnLst>
                                    <p:animEffect transition="out" filter="fade">
                                      <p:cBhvr>
                                        <p:cTn id="89" dur="500" tmFilter="0, 0; .2, .5; .8, .5; 1, 0"/>
                                        <p:tgtEl>
                                          <p:spTgt spid="22"/>
                                        </p:tgtEl>
                                      </p:cBhvr>
                                    </p:animEffect>
                                    <p:animScale>
                                      <p:cBhvr>
                                        <p:cTn id="90"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16" grpId="0" animBg="1"/>
      <p:bldP spid="16" grpId="1" animBg="1"/>
      <p:bldP spid="17" grpId="0" animBg="1"/>
      <p:bldP spid="17" grpId="1" animBg="1"/>
      <p:bldP spid="22" grpId="0" animBg="1"/>
      <p:bldP spid="2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9FB22-E75F-A8A9-2018-EFCDF833845C}"/>
            </a:ext>
          </a:extLst>
        </p:cNvPr>
        <p:cNvGrpSpPr/>
        <p:nvPr/>
      </p:nvGrpSpPr>
      <p:grpSpPr>
        <a:xfrm>
          <a:off x="0" y="0"/>
          <a:ext cx="0" cy="0"/>
          <a:chOff x="0" y="0"/>
          <a:chExt cx="0" cy="0"/>
        </a:xfrm>
      </p:grpSpPr>
      <p:sp>
        <p:nvSpPr>
          <p:cNvPr id="2" name="Freeform 5">
            <a:extLst>
              <a:ext uri="{FF2B5EF4-FFF2-40B4-BE49-F238E27FC236}">
                <a16:creationId xmlns:a16="http://schemas.microsoft.com/office/drawing/2014/main" id="{ED963B56-C66F-2857-A82A-53AA434E870B}"/>
              </a:ext>
            </a:extLst>
          </p:cNvPr>
          <p:cNvSpPr/>
          <p:nvPr/>
        </p:nvSpPr>
        <p:spPr>
          <a:xfrm>
            <a:off x="63374" y="121646"/>
            <a:ext cx="1092453" cy="1678545"/>
          </a:xfrm>
          <a:custGeom>
            <a:avLst/>
            <a:gdLst/>
            <a:ahLst/>
            <a:cxnLst/>
            <a:rect l="l" t="t" r="r" b="b"/>
            <a:pathLst>
              <a:path w="1638680" h="2517818">
                <a:moveTo>
                  <a:pt x="0" y="0"/>
                </a:moveTo>
                <a:lnTo>
                  <a:pt x="1638680" y="0"/>
                </a:lnTo>
                <a:lnTo>
                  <a:pt x="1638680" y="2517818"/>
                </a:lnTo>
                <a:lnTo>
                  <a:pt x="0" y="2517818"/>
                </a:lnTo>
                <a:lnTo>
                  <a:pt x="0" y="0"/>
                </a:lnTo>
                <a:close/>
              </a:path>
            </a:pathLst>
          </a:custGeom>
          <a:blipFill>
            <a:blip r:embed="rId2"/>
            <a:stretch>
              <a:fillRect/>
            </a:stretch>
          </a:blipFill>
        </p:spPr>
        <p:txBody>
          <a:bodyPr/>
          <a:lstStyle/>
          <a:p>
            <a:endParaRPr lang="en-US" sz="1200"/>
          </a:p>
        </p:txBody>
      </p:sp>
      <p:sp>
        <p:nvSpPr>
          <p:cNvPr id="6" name="Freeform 6">
            <a:extLst>
              <a:ext uri="{FF2B5EF4-FFF2-40B4-BE49-F238E27FC236}">
                <a16:creationId xmlns:a16="http://schemas.microsoft.com/office/drawing/2014/main" id="{11CD3723-F3D8-1662-E463-A1A19CC3BC78}"/>
              </a:ext>
            </a:extLst>
          </p:cNvPr>
          <p:cNvSpPr/>
          <p:nvPr/>
        </p:nvSpPr>
        <p:spPr>
          <a:xfrm>
            <a:off x="-518141" y="4191000"/>
            <a:ext cx="13228281" cy="5759814"/>
          </a:xfrm>
          <a:custGeom>
            <a:avLst/>
            <a:gdLst/>
            <a:ahLst/>
            <a:cxnLst/>
            <a:rect l="l" t="t" r="r" b="b"/>
            <a:pathLst>
              <a:path w="19842422" h="8639721">
                <a:moveTo>
                  <a:pt x="0" y="0"/>
                </a:moveTo>
                <a:lnTo>
                  <a:pt x="19842422" y="0"/>
                </a:lnTo>
                <a:lnTo>
                  <a:pt x="19842422" y="8639721"/>
                </a:lnTo>
                <a:lnTo>
                  <a:pt x="0" y="8639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7" name="Freeform 8">
            <a:extLst>
              <a:ext uri="{FF2B5EF4-FFF2-40B4-BE49-F238E27FC236}">
                <a16:creationId xmlns:a16="http://schemas.microsoft.com/office/drawing/2014/main" id="{80107F3F-3976-498E-AF6C-A6FE7178F853}"/>
              </a:ext>
            </a:extLst>
          </p:cNvPr>
          <p:cNvSpPr/>
          <p:nvPr/>
        </p:nvSpPr>
        <p:spPr>
          <a:xfrm>
            <a:off x="10960397" y="3235282"/>
            <a:ext cx="1270000" cy="1950717"/>
          </a:xfrm>
          <a:custGeom>
            <a:avLst/>
            <a:gdLst/>
            <a:ahLst/>
            <a:cxnLst/>
            <a:rect l="l" t="t" r="r" b="b"/>
            <a:pathLst>
              <a:path w="3323262" h="5060805">
                <a:moveTo>
                  <a:pt x="0" y="0"/>
                </a:moveTo>
                <a:lnTo>
                  <a:pt x="3323262" y="0"/>
                </a:lnTo>
                <a:lnTo>
                  <a:pt x="3323262" y="5060805"/>
                </a:lnTo>
                <a:lnTo>
                  <a:pt x="0" y="5060805"/>
                </a:lnTo>
                <a:lnTo>
                  <a:pt x="0" y="0"/>
                </a:lnTo>
                <a:close/>
              </a:path>
            </a:pathLst>
          </a:custGeom>
          <a:blipFill>
            <a:blip r:embed="rId5"/>
            <a:stretch>
              <a:fillRect/>
            </a:stretch>
          </a:blipFill>
        </p:spPr>
        <p:txBody>
          <a:bodyPr/>
          <a:lstStyle/>
          <a:p>
            <a:endParaRPr lang="en-US" sz="1200"/>
          </a:p>
        </p:txBody>
      </p:sp>
      <p:grpSp>
        <p:nvGrpSpPr>
          <p:cNvPr id="8" name="Group 7">
            <a:extLst>
              <a:ext uri="{FF2B5EF4-FFF2-40B4-BE49-F238E27FC236}">
                <a16:creationId xmlns:a16="http://schemas.microsoft.com/office/drawing/2014/main" id="{EC55C3DB-AEB2-4FBC-5F0B-99736DB99F0A}"/>
              </a:ext>
            </a:extLst>
          </p:cNvPr>
          <p:cNvGrpSpPr/>
          <p:nvPr/>
        </p:nvGrpSpPr>
        <p:grpSpPr>
          <a:xfrm>
            <a:off x="1241794" y="-449180"/>
            <a:ext cx="9563100" cy="1475877"/>
            <a:chOff x="-228600" y="-419100"/>
            <a:chExt cx="18516600" cy="1558568"/>
          </a:xfrm>
        </p:grpSpPr>
        <p:sp>
          <p:nvSpPr>
            <p:cNvPr id="9" name="TextBox 8">
              <a:extLst>
                <a:ext uri="{FF2B5EF4-FFF2-40B4-BE49-F238E27FC236}">
                  <a16:creationId xmlns:a16="http://schemas.microsoft.com/office/drawing/2014/main" id="{2A87252B-0123-337C-4946-CE595CA4C9F0}"/>
                </a:ext>
              </a:extLst>
            </p:cNvPr>
            <p:cNvSpPr txBox="1"/>
            <p:nvPr/>
          </p:nvSpPr>
          <p:spPr>
            <a:xfrm>
              <a:off x="152401" y="-419100"/>
              <a:ext cx="18135599" cy="1122337"/>
            </a:xfrm>
            <a:prstGeom prst="rect">
              <a:avLst/>
            </a:prstGeom>
          </p:spPr>
          <p:txBody>
            <a:bodyPr wrap="square" lIns="0" tIns="0" rIns="0" bIns="0" rtlCol="0" anchor="t">
              <a:spAutoFit/>
            </a:bodyPr>
            <a:lstStyle/>
            <a:p>
              <a:pPr algn="ctr">
                <a:lnSpc>
                  <a:spcPts val="9800"/>
                </a:lnSpc>
              </a:pP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40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10" name="TextBox 2">
              <a:extLst>
                <a:ext uri="{FF2B5EF4-FFF2-40B4-BE49-F238E27FC236}">
                  <a16:creationId xmlns:a16="http://schemas.microsoft.com/office/drawing/2014/main" id="{BDF2596D-F653-50CC-DA48-0D1281F85B97}"/>
                </a:ext>
              </a:extLst>
            </p:cNvPr>
            <p:cNvSpPr txBox="1"/>
            <p:nvPr/>
          </p:nvSpPr>
          <p:spPr>
            <a:xfrm>
              <a:off x="-228600" y="182468"/>
              <a:ext cx="18135599" cy="957000"/>
            </a:xfrm>
            <a:prstGeom prst="rect">
              <a:avLst/>
            </a:prstGeom>
          </p:spPr>
          <p:txBody>
            <a:bodyPr wrap="square" lIns="0" tIns="0" rIns="0" bIns="0" rtlCol="0" anchor="t">
              <a:spAutoFit/>
            </a:bodyPr>
            <a:lstStyle/>
            <a:p>
              <a:pPr algn="ctr">
                <a:lnSpc>
                  <a:spcPts val="9800"/>
                </a:lnSpc>
              </a:pPr>
              <a:r>
                <a:rPr lang="en-US" sz="40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Tree>
    <p:extLst>
      <p:ext uri="{BB962C8B-B14F-4D97-AF65-F5344CB8AC3E}">
        <p14:creationId xmlns:p14="http://schemas.microsoft.com/office/powerpoint/2010/main" val="123580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FB2FB74-5B65-4789-847A-DE57031AAADA}"/>
              </a:ext>
            </a:extLst>
          </p:cNvPr>
          <p:cNvGrpSpPr/>
          <p:nvPr/>
        </p:nvGrpSpPr>
        <p:grpSpPr>
          <a:xfrm>
            <a:off x="2637767" y="907710"/>
            <a:ext cx="9245600" cy="4368800"/>
            <a:chOff x="1978325" y="680782"/>
            <a:chExt cx="6934200" cy="3276600"/>
          </a:xfrm>
        </p:grpSpPr>
        <p:grpSp>
          <p:nvGrpSpPr>
            <p:cNvPr id="4" name="Group 3">
              <a:extLst>
                <a:ext uri="{FF2B5EF4-FFF2-40B4-BE49-F238E27FC236}">
                  <a16:creationId xmlns:a16="http://schemas.microsoft.com/office/drawing/2014/main" id="{896130E0-E09C-4C80-8980-4CF94DDD92AC}"/>
                </a:ext>
              </a:extLst>
            </p:cNvPr>
            <p:cNvGrpSpPr/>
            <p:nvPr/>
          </p:nvGrpSpPr>
          <p:grpSpPr>
            <a:xfrm>
              <a:off x="1978325" y="680782"/>
              <a:ext cx="6934200" cy="3276600"/>
              <a:chOff x="2520262" y="2553497"/>
              <a:chExt cx="8711880" cy="4092307"/>
            </a:xfrm>
          </p:grpSpPr>
          <p:grpSp>
            <p:nvGrpSpPr>
              <p:cNvPr id="6" name="Group 5">
                <a:extLst>
                  <a:ext uri="{FF2B5EF4-FFF2-40B4-BE49-F238E27FC236}">
                    <a16:creationId xmlns:a16="http://schemas.microsoft.com/office/drawing/2014/main" id="{665D0410-3B34-4AE9-8581-B3DFB690A1A1}"/>
                  </a:ext>
                </a:extLst>
              </p:cNvPr>
              <p:cNvGrpSpPr/>
              <p:nvPr/>
            </p:nvGrpSpPr>
            <p:grpSpPr>
              <a:xfrm>
                <a:off x="2684226" y="2779523"/>
                <a:ext cx="8383954" cy="3866281"/>
                <a:chOff x="3013743" y="2686074"/>
                <a:chExt cx="8125122" cy="3673809"/>
              </a:xfrm>
            </p:grpSpPr>
            <p:sp>
              <p:nvSpPr>
                <p:cNvPr id="8" name="Cloud 11">
                  <a:extLst>
                    <a:ext uri="{FF2B5EF4-FFF2-40B4-BE49-F238E27FC236}">
                      <a16:creationId xmlns:a16="http://schemas.microsoft.com/office/drawing/2014/main" id="{486014EC-D005-4B43-BBA5-04DC31B80BE0}"/>
                    </a:ext>
                  </a:extLst>
                </p:cNvPr>
                <p:cNvSpPr/>
                <p:nvPr/>
              </p:nvSpPr>
              <p:spPr>
                <a:xfrm>
                  <a:off x="3199403" y="2816583"/>
                  <a:ext cx="7939462" cy="3543300"/>
                </a:xfrm>
                <a:prstGeom prst="roundRec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2400">
                    <a:solidFill>
                      <a:prstClr val="white"/>
                    </a:solidFill>
                    <a:latin typeface="Arial"/>
                  </a:endParaRPr>
                </a:p>
              </p:txBody>
            </p:sp>
            <p:sp>
              <p:nvSpPr>
                <p:cNvPr id="9" name="Cloud 3">
                  <a:extLst>
                    <a:ext uri="{FF2B5EF4-FFF2-40B4-BE49-F238E27FC236}">
                      <a16:creationId xmlns:a16="http://schemas.microsoft.com/office/drawing/2014/main" id="{FE828DD0-D5AC-41F6-B055-E25D89691AF4}"/>
                    </a:ext>
                  </a:extLst>
                </p:cNvPr>
                <p:cNvSpPr/>
                <p:nvPr/>
              </p:nvSpPr>
              <p:spPr>
                <a:xfrm>
                  <a:off x="3013743" y="2686074"/>
                  <a:ext cx="8125122" cy="3544858"/>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1867">
                    <a:solidFill>
                      <a:prstClr val="white"/>
                    </a:solidFill>
                    <a:latin typeface="Arial"/>
                  </a:endParaRPr>
                </a:p>
              </p:txBody>
            </p:sp>
          </p:grpSp>
          <p:sp>
            <p:nvSpPr>
              <p:cNvPr id="7" name="Rectangle 10">
                <a:extLst>
                  <a:ext uri="{FF2B5EF4-FFF2-40B4-BE49-F238E27FC236}">
                    <a16:creationId xmlns:a16="http://schemas.microsoft.com/office/drawing/2014/main" id="{C571A903-F6C7-4832-AB19-080F1B465B26}"/>
                  </a:ext>
                </a:extLst>
              </p:cNvPr>
              <p:cNvSpPr/>
              <p:nvPr/>
            </p:nvSpPr>
            <p:spPr>
              <a:xfrm>
                <a:off x="2520262" y="2553497"/>
                <a:ext cx="8711880" cy="606039"/>
              </a:xfrm>
              <a:prstGeom prst="roundRect">
                <a:avLst/>
              </a:prstGeom>
            </p:spPr>
            <p:txBody>
              <a:bodyPr wrap="square">
                <a:spAutoFit/>
              </a:bodyPr>
              <a:lstStyle/>
              <a:p>
                <a:pPr algn="ctr" defTabSz="1218900"/>
                <a:endParaRPr lang="vi-VN" sz="3200" b="1" dirty="0">
                  <a:solidFill>
                    <a:srgbClr val="4472C4"/>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386CDDF-FFF5-4380-9947-E75F0A057C67}"/>
                </a:ext>
              </a:extLst>
            </p:cNvPr>
            <p:cNvSpPr txBox="1"/>
            <p:nvPr/>
          </p:nvSpPr>
          <p:spPr>
            <a:xfrm>
              <a:off x="2225821" y="1226854"/>
              <a:ext cx="6298714" cy="1915909"/>
            </a:xfrm>
            <a:prstGeom prst="rect">
              <a:avLst/>
            </a:prstGeom>
            <a:noFill/>
          </p:spPr>
          <p:txBody>
            <a:bodyPr wrap="square">
              <a:spAutoFit/>
            </a:bodyPr>
            <a:lstStyle/>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Ghi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nhớ</a:t>
              </a:r>
              <a:r>
                <a:rPr lang="en-GB" sz="4000" b="1" dirty="0">
                  <a:solidFill>
                    <a:srgbClr val="7030A0"/>
                  </a:solidFill>
                  <a:latin typeface="Cambria" panose="02040503050406030204" pitchFamily="18" charset="0"/>
                  <a:ea typeface="Cambria" panose="02040503050406030204" pitchFamily="18" charset="0"/>
                </a:rPr>
                <a:t> </a:t>
              </a:r>
              <a:r>
                <a:rPr lang="en-US" sz="4000" b="1" i="0" u="none" strike="noStrike" spc="0"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nl-NL" sz="4000" b="1" dirty="0">
                  <a:solidFill>
                    <a:srgbClr val="7030A0"/>
                  </a:solidFill>
                  <a:effectLst/>
                  <a:latin typeface="Cambria" panose="02040503050406030204" pitchFamily="18" charset="0"/>
                  <a:ea typeface="Cambria" panose="02040503050406030204" pitchFamily="18" charset="0"/>
                </a:rPr>
                <a:t>thực hiện được phép </a:t>
              </a:r>
              <a:r>
                <a:rPr lang="vi-VN"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nhân và phép chia số có bốn chữ sổ </a:t>
              </a:r>
              <a:endPar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Chuẩn</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bị</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bài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sau</a:t>
              </a:r>
              <a:endParaRPr lang="vi-VN" sz="4000" b="1" dirty="0">
                <a:solidFill>
                  <a:srgbClr val="7030A0"/>
                </a:solidFill>
                <a:latin typeface="Cambria" panose="02040503050406030204" pitchFamily="18" charset="0"/>
                <a:ea typeface="Cambria" panose="02040503050406030204" pitchFamily="18" charset="0"/>
              </a:endParaRPr>
            </a:p>
          </p:txBody>
        </p:sp>
      </p:grpSp>
      <p:pic>
        <p:nvPicPr>
          <p:cNvPr id="11" name="图片 24">
            <a:extLst>
              <a:ext uri="{FF2B5EF4-FFF2-40B4-BE49-F238E27FC236}">
                <a16:creationId xmlns:a16="http://schemas.microsoft.com/office/drawing/2014/main" id="{B32716F1-82FC-472E-9B4F-F69F14D0FE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5037"/>
            <a:ext cx="3859675" cy="2418659"/>
          </a:xfrm>
          <a:prstGeom prst="rect">
            <a:avLst/>
          </a:prstGeom>
        </p:spPr>
      </p:pic>
      <p:pic>
        <p:nvPicPr>
          <p:cNvPr id="12" name="Picture 11">
            <a:extLst>
              <a:ext uri="{FF2B5EF4-FFF2-40B4-BE49-F238E27FC236}">
                <a16:creationId xmlns:a16="http://schemas.microsoft.com/office/drawing/2014/main" id="{91F812D2-116C-41A2-A0D3-27927E167F33}"/>
              </a:ext>
            </a:extLst>
          </p:cNvPr>
          <p:cNvPicPr>
            <a:picLocks noChangeAspect="1"/>
          </p:cNvPicPr>
          <p:nvPr/>
        </p:nvPicPr>
        <p:blipFill>
          <a:blip r:embed="rId3"/>
          <a:stretch>
            <a:fillRect/>
          </a:stretch>
        </p:blipFill>
        <p:spPr>
          <a:xfrm>
            <a:off x="-232398" y="-177475"/>
            <a:ext cx="4324471" cy="3048264"/>
          </a:xfrm>
          <a:prstGeom prst="rect">
            <a:avLst/>
          </a:prstGeom>
        </p:spPr>
      </p:pic>
    </p:spTree>
    <p:extLst>
      <p:ext uri="{BB962C8B-B14F-4D97-AF65-F5344CB8AC3E}">
        <p14:creationId xmlns:p14="http://schemas.microsoft.com/office/powerpoint/2010/main" val="149673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2"/>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2"/>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2"/>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2"/>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2"/>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5"/>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EE28AC3F-F7F7-990B-0B8C-6C049A4DD914}"/>
              </a:ext>
            </a:extLst>
          </p:cNvPr>
          <p:cNvSpPr/>
          <p:nvPr/>
        </p:nvSpPr>
        <p:spPr>
          <a:xfrm>
            <a:off x="63374" y="121646"/>
            <a:ext cx="1092453" cy="1678545"/>
          </a:xfrm>
          <a:custGeom>
            <a:avLst/>
            <a:gdLst/>
            <a:ahLst/>
            <a:cxnLst/>
            <a:rect l="l" t="t" r="r" b="b"/>
            <a:pathLst>
              <a:path w="1638680" h="2517818">
                <a:moveTo>
                  <a:pt x="0" y="0"/>
                </a:moveTo>
                <a:lnTo>
                  <a:pt x="1638680" y="0"/>
                </a:lnTo>
                <a:lnTo>
                  <a:pt x="1638680" y="2517818"/>
                </a:lnTo>
                <a:lnTo>
                  <a:pt x="0" y="2517818"/>
                </a:lnTo>
                <a:lnTo>
                  <a:pt x="0" y="0"/>
                </a:lnTo>
                <a:close/>
              </a:path>
            </a:pathLst>
          </a:custGeom>
          <a:blipFill>
            <a:blip r:embed="rId2"/>
            <a:stretch>
              <a:fillRect/>
            </a:stretch>
          </a:blipFill>
        </p:spPr>
        <p:txBody>
          <a:bodyPr/>
          <a:lstStyle/>
          <a:p>
            <a:endParaRPr lang="en-US" sz="1200"/>
          </a:p>
        </p:txBody>
      </p:sp>
      <p:sp>
        <p:nvSpPr>
          <p:cNvPr id="6" name="Freeform 6">
            <a:extLst>
              <a:ext uri="{FF2B5EF4-FFF2-40B4-BE49-F238E27FC236}">
                <a16:creationId xmlns:a16="http://schemas.microsoft.com/office/drawing/2014/main" id="{5DE268DC-C58A-A2EB-AAD7-85523BF4E269}"/>
              </a:ext>
            </a:extLst>
          </p:cNvPr>
          <p:cNvSpPr/>
          <p:nvPr/>
        </p:nvSpPr>
        <p:spPr>
          <a:xfrm>
            <a:off x="-518141" y="4191000"/>
            <a:ext cx="13228281" cy="5759814"/>
          </a:xfrm>
          <a:custGeom>
            <a:avLst/>
            <a:gdLst/>
            <a:ahLst/>
            <a:cxnLst/>
            <a:rect l="l" t="t" r="r" b="b"/>
            <a:pathLst>
              <a:path w="19842422" h="8639721">
                <a:moveTo>
                  <a:pt x="0" y="0"/>
                </a:moveTo>
                <a:lnTo>
                  <a:pt x="19842422" y="0"/>
                </a:lnTo>
                <a:lnTo>
                  <a:pt x="19842422" y="8639721"/>
                </a:lnTo>
                <a:lnTo>
                  <a:pt x="0" y="8639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sz="1200"/>
          </a:p>
        </p:txBody>
      </p:sp>
      <p:sp>
        <p:nvSpPr>
          <p:cNvPr id="7" name="Freeform 8">
            <a:extLst>
              <a:ext uri="{FF2B5EF4-FFF2-40B4-BE49-F238E27FC236}">
                <a16:creationId xmlns:a16="http://schemas.microsoft.com/office/drawing/2014/main" id="{EE20B5E3-2496-DBE9-71BA-2840C0C99B80}"/>
              </a:ext>
            </a:extLst>
          </p:cNvPr>
          <p:cNvSpPr/>
          <p:nvPr/>
        </p:nvSpPr>
        <p:spPr>
          <a:xfrm>
            <a:off x="10960397" y="3235282"/>
            <a:ext cx="1270000" cy="1950717"/>
          </a:xfrm>
          <a:custGeom>
            <a:avLst/>
            <a:gdLst/>
            <a:ahLst/>
            <a:cxnLst/>
            <a:rect l="l" t="t" r="r" b="b"/>
            <a:pathLst>
              <a:path w="3323262" h="5060805">
                <a:moveTo>
                  <a:pt x="0" y="0"/>
                </a:moveTo>
                <a:lnTo>
                  <a:pt x="3323262" y="0"/>
                </a:lnTo>
                <a:lnTo>
                  <a:pt x="3323262" y="5060805"/>
                </a:lnTo>
                <a:lnTo>
                  <a:pt x="0" y="5060805"/>
                </a:lnTo>
                <a:lnTo>
                  <a:pt x="0" y="0"/>
                </a:lnTo>
                <a:close/>
              </a:path>
            </a:pathLst>
          </a:custGeom>
          <a:blipFill>
            <a:blip r:embed="rId5"/>
            <a:stretch>
              <a:fillRect/>
            </a:stretch>
          </a:blipFill>
        </p:spPr>
        <p:txBody>
          <a:bodyPr/>
          <a:lstStyle/>
          <a:p>
            <a:endParaRPr lang="en-US" sz="1200"/>
          </a:p>
        </p:txBody>
      </p:sp>
      <p:grpSp>
        <p:nvGrpSpPr>
          <p:cNvPr id="8" name="Group 7">
            <a:extLst>
              <a:ext uri="{FF2B5EF4-FFF2-40B4-BE49-F238E27FC236}">
                <a16:creationId xmlns:a16="http://schemas.microsoft.com/office/drawing/2014/main" id="{182AFC7C-F460-234F-C4E0-6F5EBE8FED47}"/>
              </a:ext>
            </a:extLst>
          </p:cNvPr>
          <p:cNvGrpSpPr/>
          <p:nvPr/>
        </p:nvGrpSpPr>
        <p:grpSpPr>
          <a:xfrm>
            <a:off x="1241794" y="-449180"/>
            <a:ext cx="9563100" cy="1475877"/>
            <a:chOff x="-228600" y="-419100"/>
            <a:chExt cx="18516600" cy="1558568"/>
          </a:xfrm>
        </p:grpSpPr>
        <p:sp>
          <p:nvSpPr>
            <p:cNvPr id="9" name="TextBox 8">
              <a:extLst>
                <a:ext uri="{FF2B5EF4-FFF2-40B4-BE49-F238E27FC236}">
                  <a16:creationId xmlns:a16="http://schemas.microsoft.com/office/drawing/2014/main" id="{F196DBD4-963E-B4F0-38FB-8CAE6FA4ABED}"/>
                </a:ext>
              </a:extLst>
            </p:cNvPr>
            <p:cNvSpPr txBox="1"/>
            <p:nvPr/>
          </p:nvSpPr>
          <p:spPr>
            <a:xfrm>
              <a:off x="152401" y="-419100"/>
              <a:ext cx="18135599" cy="1122337"/>
            </a:xfrm>
            <a:prstGeom prst="rect">
              <a:avLst/>
            </a:prstGeom>
          </p:spPr>
          <p:txBody>
            <a:bodyPr wrap="square" lIns="0" tIns="0" rIns="0" bIns="0" rtlCol="0" anchor="t">
              <a:spAutoFit/>
            </a:bodyPr>
            <a:lstStyle/>
            <a:p>
              <a:pPr algn="ctr">
                <a:lnSpc>
                  <a:spcPts val="9800"/>
                </a:lnSpc>
              </a:pP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40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10" name="TextBox 2">
              <a:extLst>
                <a:ext uri="{FF2B5EF4-FFF2-40B4-BE49-F238E27FC236}">
                  <a16:creationId xmlns:a16="http://schemas.microsoft.com/office/drawing/2014/main" id="{8F772642-86AB-4705-D2A0-3342E3131E90}"/>
                </a:ext>
              </a:extLst>
            </p:cNvPr>
            <p:cNvSpPr txBox="1"/>
            <p:nvPr/>
          </p:nvSpPr>
          <p:spPr>
            <a:xfrm>
              <a:off x="-228600" y="182468"/>
              <a:ext cx="18135599" cy="957000"/>
            </a:xfrm>
            <a:prstGeom prst="rect">
              <a:avLst/>
            </a:prstGeom>
          </p:spPr>
          <p:txBody>
            <a:bodyPr wrap="square" lIns="0" tIns="0" rIns="0" bIns="0" rtlCol="0" anchor="t">
              <a:spAutoFit/>
            </a:bodyPr>
            <a:lstStyle/>
            <a:p>
              <a:pPr algn="ctr">
                <a:lnSpc>
                  <a:spcPts val="9800"/>
                </a:lnSpc>
              </a:pPr>
              <a:r>
                <a:rPr lang="en-US" sz="40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Tree>
    <p:extLst>
      <p:ext uri="{BB962C8B-B14F-4D97-AF65-F5344CB8AC3E}">
        <p14:creationId xmlns:p14="http://schemas.microsoft.com/office/powerpoint/2010/main" val="147666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hhhhh"/>
          <p:cNvPicPr>
            <a:picLocks noChangeAspect="1"/>
          </p:cNvPicPr>
          <p:nvPr/>
        </p:nvPicPr>
        <p:blipFill>
          <a:blip r:embed="rId2"/>
          <a:stretch>
            <a:fillRect/>
          </a:stretch>
        </p:blipFill>
        <p:spPr>
          <a:xfrm>
            <a:off x="-108944" y="-193675"/>
            <a:ext cx="12706350" cy="7245350"/>
          </a:xfrm>
          <a:prstGeom prst="rect">
            <a:avLst/>
          </a:prstGeom>
        </p:spPr>
      </p:pic>
      <p:sp>
        <p:nvSpPr>
          <p:cNvPr id="2" name="Title 1"/>
          <p:cNvSpPr>
            <a:spLocks noGrp="1"/>
          </p:cNvSpPr>
          <p:nvPr>
            <p:ph type="ctrTitle" idx="4294967295"/>
          </p:nvPr>
        </p:nvSpPr>
        <p:spPr>
          <a:xfrm rot="649265">
            <a:off x="0" y="3251200"/>
            <a:ext cx="6384925" cy="1765300"/>
          </a:xfrm>
          <a:prstGeom prst="rect">
            <a:avLst/>
          </a:prstGeom>
        </p:spPr>
        <p:txBody>
          <a:bodyPr>
            <a:prstTxWarp prst="textCurveDown">
              <a:avLst/>
            </a:prstTxWarp>
          </a:bodyPr>
          <a:lstStyle/>
          <a:p>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Du lịch c</a:t>
            </a:r>
            <a:r>
              <a:rPr lang="vi-VN" alt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ùng</a:t>
            </a:r>
            <a:r>
              <a:rPr lang="en-US" b="1">
                <a:ln w="18000">
                  <a:solidFill>
                    <a:srgbClr val="FFC000"/>
                  </a:solidFill>
                  <a:prstDash val="solid"/>
                  <a:miter lim="800000"/>
                </a:ln>
                <a:solidFill>
                  <a:srgbClr val="FF0000"/>
                </a:solidFill>
                <a:effectLst>
                  <a:outerShdw blurRad="25500" dist="23000" dir="7020000" algn="tl">
                    <a:srgbClr val="000000">
                      <a:alpha val="50000"/>
                    </a:srgbClr>
                  </a:outerShdw>
                </a:effectLst>
              </a:rPr>
              <a:t> Doraemon</a:t>
            </a:r>
            <a:endParaRPr lang="en-US" b="1" dirty="0">
              <a:ln w="18000">
                <a:solidFill>
                  <a:srgbClr val="FFC000"/>
                </a:solidFill>
                <a:prstDash val="solid"/>
                <a:miter lim="800000"/>
              </a:ln>
              <a:solidFill>
                <a:srgbClr val="FF0000"/>
              </a:solidFill>
              <a:effectLst>
                <a:outerShdw blurRad="25500" dist="23000" dir="7020000" algn="tl">
                  <a:srgbClr val="000000">
                    <a:alpha val="50000"/>
                  </a:srgbClr>
                </a:outerShdw>
              </a:effectLst>
            </a:endParaRPr>
          </a:p>
        </p:txBody>
      </p:sp>
      <p:pic>
        <p:nvPicPr>
          <p:cNvPr id="2050" name="Picture 2" descr="D:\background\character\pintuajaib.gif"/>
          <p:cNvPicPr>
            <a:picLocks noChangeAspect="1" noChangeArrowheads="1" noCrop="1"/>
          </p:cNvPicPr>
          <p:nvPr/>
        </p:nvPicPr>
        <p:blipFill>
          <a:blip r:embed="rId3"/>
          <a:srcRect/>
          <a:stretch>
            <a:fillRect/>
          </a:stretch>
        </p:blipFill>
        <p:spPr bwMode="auto">
          <a:xfrm>
            <a:off x="5795010" y="3956162"/>
            <a:ext cx="3539490" cy="290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23457j"/>
          <p:cNvPicPr>
            <a:picLocks noChangeAspect="1"/>
          </p:cNvPicPr>
          <p:nvPr/>
        </p:nvPicPr>
        <p:blipFill>
          <a:blip r:embed="rId6"/>
          <a:stretch>
            <a:fillRect/>
          </a:stretch>
        </p:blipFill>
        <p:spPr>
          <a:xfrm>
            <a:off x="0" y="0"/>
            <a:ext cx="12173585" cy="6858000"/>
          </a:xfrm>
          <a:prstGeom prst="rect">
            <a:avLst/>
          </a:prstGeom>
        </p:spPr>
      </p:pic>
      <p:pic>
        <p:nvPicPr>
          <p:cNvPr id="105" name="Picture 104"/>
          <p:cNvPicPr/>
          <p:nvPr/>
        </p:nvPicPr>
        <p:blipFill>
          <a:blip r:embed="rId7"/>
          <a:stretch>
            <a:fillRect/>
          </a:stretch>
        </p:blipFill>
        <p:spPr>
          <a:xfrm>
            <a:off x="8816975" y="4304665"/>
            <a:ext cx="1967865" cy="1772285"/>
          </a:xfrm>
          <a:prstGeom prst="rect">
            <a:avLst/>
          </a:prstGeom>
          <a:noFill/>
          <a:ln w="9525">
            <a:noFill/>
          </a:ln>
        </p:spPr>
      </p:pic>
      <p:pic>
        <p:nvPicPr>
          <p:cNvPr id="3"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67501" y="4229883"/>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555355" y="4135755"/>
            <a:ext cx="2477770" cy="2236470"/>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8885555" y="4399280"/>
            <a:ext cx="1800225" cy="1736725"/>
            <a:chOff x="2876885" y="1238544"/>
            <a:chExt cx="2898434" cy="4147785"/>
          </a:xfrm>
        </p:grpSpPr>
        <p:sp>
          <p:nvSpPr>
            <p:cNvPr id="9" name="Rectangle 8"/>
            <p:cNvSpPr/>
            <p:nvPr/>
          </p:nvSpPr>
          <p:spPr>
            <a:xfrm>
              <a:off x="2876885" y="1238544"/>
              <a:ext cx="2898434" cy="414778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299368" y="4085907"/>
            <a:ext cx="2390140" cy="2348865"/>
            <a:chOff x="2334491" y="533400"/>
            <a:chExt cx="3990109" cy="5334000"/>
          </a:xfrm>
          <a:solidFill>
            <a:srgbClr val="FFC000"/>
          </a:solidFill>
        </p:grpSpPr>
        <p:sp>
          <p:nvSpPr>
            <p:cNvPr id="12" name="Snip  1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87130" y="4419600"/>
            <a:ext cx="1771015" cy="1681480"/>
            <a:chOff x="2982190" y="1219200"/>
            <a:chExt cx="2732809" cy="3962400"/>
          </a:xfrm>
          <a:solidFill>
            <a:srgbClr val="FFC000"/>
          </a:solidFill>
        </p:grpSpPr>
        <p:sp>
          <p:nvSpPr>
            <p:cNvPr id="16" name="Rectangle 15"/>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8189612" y="2681321"/>
            <a:ext cx="2991485" cy="111823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7 016</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124923" y="2745105"/>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a:t>
            </a:r>
            <a:r>
              <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7 014</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3078" name="Picture 6" descr="D:\background\character\owl-h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8449" y="1409903"/>
            <a:ext cx="942271" cy="91889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2286465" y="-1719986"/>
            <a:ext cx="15403343" cy="8654186"/>
            <a:chOff x="9076381" y="66643"/>
            <a:chExt cx="12206360" cy="6857999"/>
          </a:xfrm>
        </p:grpSpPr>
        <p:grpSp>
          <p:nvGrpSpPr>
            <p:cNvPr id="23" name="Group 22"/>
            <p:cNvGrpSpPr/>
            <p:nvPr/>
          </p:nvGrpSpPr>
          <p:grpSpPr>
            <a:xfrm>
              <a:off x="9076381" y="66643"/>
              <a:ext cx="12206360" cy="6857999"/>
              <a:chOff x="9076381" y="66643"/>
              <a:chExt cx="12206360" cy="6857999"/>
            </a:xfrm>
          </p:grpSpPr>
          <p:pic>
            <p:nvPicPr>
              <p:cNvPr id="1026" name="Picture 2"/>
              <p:cNvPicPr>
                <a:picLocks noChangeAspect="1" noChangeArrowheads="1"/>
              </p:cNvPicPr>
              <p:nvPr/>
            </p:nvPicPr>
            <p:blipFill>
              <a:blip r:embed="rId10"/>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076381" y="460038"/>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Cầu</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sông</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Hàn</a:t>
                </a:r>
                <a:endParaRPr kumimoji="0" lang="en-US" sz="2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pic>
          <p:nvPicPr>
            <p:cNvPr id="2050" name="Picture 2" descr="D:\background\character\maxresdefault.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0139" b="99583" l="32656" r="64844"/>
                      </a14:imgEffect>
                    </a14:imgLayer>
                  </a14:imgProps>
                </a:ext>
                <a:ext uri="{28A0092B-C50C-407E-A947-70E740481C1C}">
                  <a14:useLocalDpi xmlns:a14="http://schemas.microsoft.com/office/drawing/2010/main" val="0"/>
                </a:ext>
              </a:extLst>
            </a:blip>
            <a:srcRect l="32603" t="56743" r="34793"/>
            <a:stretch>
              <a:fillRect/>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3388104" y="609167"/>
            <a:ext cx="5362539"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3 508 x 2 = ?</a:t>
            </a:r>
            <a:endParaRPr kumimoji="0" lang="vi-VN"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pic>
        <p:nvPicPr>
          <p:cNvPr id="39" name="Picture 38">
            <a:extLst>
              <a:ext uri="{FF2B5EF4-FFF2-40B4-BE49-F238E27FC236}">
                <a16:creationId xmlns:a16="http://schemas.microsoft.com/office/drawing/2014/main" id="{8D1E60D2-B065-4DE7-A31F-B18245F67F95}"/>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787083" y="418754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65B3ED4B-CE04-41E0-818B-65396B9BEE60}"/>
              </a:ext>
            </a:extLst>
          </p:cNvPr>
          <p:cNvGrpSpPr/>
          <p:nvPr/>
        </p:nvGrpSpPr>
        <p:grpSpPr>
          <a:xfrm>
            <a:off x="4552413" y="4093210"/>
            <a:ext cx="2390140" cy="2348865"/>
            <a:chOff x="2334491" y="533400"/>
            <a:chExt cx="3990109" cy="5334000"/>
          </a:xfrm>
          <a:solidFill>
            <a:srgbClr val="FFC000"/>
          </a:solidFill>
        </p:grpSpPr>
        <p:sp>
          <p:nvSpPr>
            <p:cNvPr id="41" name="Snip  11">
              <a:extLst>
                <a:ext uri="{FF2B5EF4-FFF2-40B4-BE49-F238E27FC236}">
                  <a16:creationId xmlns:a16="http://schemas.microsoft.com/office/drawing/2014/main" id="{E8C00EAA-8460-4831-9C7F-70077A87EB76}"/>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 name="Frame 41">
              <a:extLst>
                <a:ext uri="{FF2B5EF4-FFF2-40B4-BE49-F238E27FC236}">
                  <a16:creationId xmlns:a16="http://schemas.microsoft.com/office/drawing/2014/main" id="{B38EB44D-CFBE-4A26-9787-0CBC19E5C7D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3" name="Snip  13">
              <a:extLst>
                <a:ext uri="{FF2B5EF4-FFF2-40B4-BE49-F238E27FC236}">
                  <a16:creationId xmlns:a16="http://schemas.microsoft.com/office/drawing/2014/main" id="{77415240-4F90-4068-98FC-B6D306CFF6DE}"/>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4" name="sai">
            <a:extLst>
              <a:ext uri="{FF2B5EF4-FFF2-40B4-BE49-F238E27FC236}">
                <a16:creationId xmlns:a16="http://schemas.microsoft.com/office/drawing/2014/main" id="{CFBCD72F-6304-49EC-8A98-10DA6EA92406}"/>
              </a:ext>
            </a:extLst>
          </p:cNvPr>
          <p:cNvGrpSpPr/>
          <p:nvPr/>
        </p:nvGrpSpPr>
        <p:grpSpPr>
          <a:xfrm>
            <a:off x="4842608" y="4399915"/>
            <a:ext cx="1771015" cy="1681480"/>
            <a:chOff x="2982190" y="1219200"/>
            <a:chExt cx="2732809" cy="3962400"/>
          </a:xfrm>
          <a:solidFill>
            <a:srgbClr val="FFC000"/>
          </a:solidFill>
        </p:grpSpPr>
        <p:sp>
          <p:nvSpPr>
            <p:cNvPr id="45" name="Rectangle 44">
              <a:extLst>
                <a:ext uri="{FF2B5EF4-FFF2-40B4-BE49-F238E27FC236}">
                  <a16:creationId xmlns:a16="http://schemas.microsoft.com/office/drawing/2014/main" id="{D795216A-85D1-4BBA-96F5-6103B5F5162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6" name="Flowchart: Or 45">
              <a:extLst>
                <a:ext uri="{FF2B5EF4-FFF2-40B4-BE49-F238E27FC236}">
                  <a16:creationId xmlns:a16="http://schemas.microsoft.com/office/drawing/2014/main" id="{2832F2FD-87A4-4659-9AD7-1817D57F9BF8}"/>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7" name="No">
            <a:extLst>
              <a:ext uri="{FF2B5EF4-FFF2-40B4-BE49-F238E27FC236}">
                <a16:creationId xmlns:a16="http://schemas.microsoft.com/office/drawing/2014/main" id="{6DC386B2-E099-4220-B271-4BF3D1756BAC}"/>
              </a:ext>
            </a:extLst>
          </p:cNvPr>
          <p:cNvSpPr txBox="1"/>
          <p:nvPr/>
        </p:nvSpPr>
        <p:spPr>
          <a:xfrm>
            <a:off x="4138581" y="2647216"/>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7 015</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id="{C7D65672-8C53-48C1-8924-85D0C0E1F72A}"/>
              </a:ext>
            </a:extLst>
          </p:cNvPr>
          <p:cNvGrpSpPr/>
          <p:nvPr/>
        </p:nvGrpSpPr>
        <p:grpSpPr>
          <a:xfrm>
            <a:off x="-12892889" y="110773"/>
            <a:ext cx="12629516" cy="6858000"/>
            <a:chOff x="-4038600" y="93915"/>
            <a:chExt cx="9144001" cy="6858000"/>
          </a:xfrm>
        </p:grpSpPr>
        <p:sp>
          <p:nvSpPr>
            <p:cNvPr id="49" name="Rectangle 48">
              <a:extLst>
                <a:ext uri="{FF2B5EF4-FFF2-40B4-BE49-F238E27FC236}">
                  <a16:creationId xmlns:a16="http://schemas.microsoft.com/office/drawing/2014/main" id="{50110A3A-2A7E-48FE-B04D-B2EC1C55F7EB}"/>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50" name="Picture 5" descr="D:\background\character\577.jpg">
              <a:extLst>
                <a:ext uri="{FF2B5EF4-FFF2-40B4-BE49-F238E27FC236}">
                  <a16:creationId xmlns:a16="http://schemas.microsoft.com/office/drawing/2014/main" id="{33E17451-B074-47D3-A309-A2E949DDA2B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2801599" y="17780"/>
            <a:ext cx="12629516" cy="6858000"/>
            <a:chOff x="-4038600" y="93915"/>
            <a:chExt cx="9144001"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077" name="Picture 5" descr="D:\background\character\57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125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25E-6 3.7037E-6 L 1.01458 -0.00556 " pathEditMode="relative" rAng="0" ptsTypes="AA">
                                      <p:cBhvr>
                                        <p:cTn id="25" dur="2000" fill="hold"/>
                                        <p:tgtEl>
                                          <p:spTgt spid="21"/>
                                        </p:tgtEl>
                                        <p:attrNameLst>
                                          <p:attrName>ppt_x</p:attrName>
                                          <p:attrName>ppt_y</p:attrName>
                                        </p:attrNameLst>
                                      </p:cBhvr>
                                      <p:rCtr x="50729" y="-278"/>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3.33333E-6 -3.7037E-6 L 1.01458 -0.00555 " pathEditMode="relative" rAng="0" ptsTypes="AA">
                                      <p:cBhvr>
                                        <p:cTn id="46" dur="2000" fill="hold"/>
                                        <p:tgtEl>
                                          <p:spTgt spid="48"/>
                                        </p:tgtEl>
                                        <p:attrNameLst>
                                          <p:attrName>ppt_x</p:attrName>
                                          <p:attrName>ppt_y</p:attrName>
                                        </p:attrNameLst>
                                      </p:cBhvr>
                                      <p:rCtr x="50729" y="-278"/>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icture1rr"/>
          <p:cNvPicPr>
            <a:picLocks noChangeAspect="1"/>
          </p:cNvPicPr>
          <p:nvPr/>
        </p:nvPicPr>
        <p:blipFill>
          <a:blip r:embed="rId6"/>
          <a:stretch>
            <a:fillRect/>
          </a:stretch>
        </p:blipFill>
        <p:spPr>
          <a:xfrm>
            <a:off x="0" y="1"/>
            <a:ext cx="12192000" cy="6858000"/>
          </a:xfrm>
          <a:prstGeom prst="rect">
            <a:avLst/>
          </a:prstGeom>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44949" y="40271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35375" y="330646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1320208" y="3717227"/>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5368732" y="327532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753565" y="368609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484743" y="2119780"/>
            <a:ext cx="3052400" cy="956944"/>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802</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4772738" y="2147319"/>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a:t>
            </a:r>
            <a:r>
              <a:rPr lang="en-US" sz="4400" b="1" dirty="0">
                <a:solidFill>
                  <a:srgbClr val="000000"/>
                </a:solidFill>
                <a:latin typeface="Cambria" panose="02040503050406030204" pitchFamily="18" charset="0"/>
                <a:ea typeface="Cambria" panose="02040503050406030204" pitchFamily="18" charset="0"/>
              </a:rPr>
              <a:t>803</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026" name="Picture 2" descr="D:\background\christmas\animated-santa-claus-image-0420.gif"/>
          <p:cNvPicPr>
            <a:picLocks noChangeAspect="1" noChangeArrowheads="1" noCrop="1"/>
          </p:cNvPicPr>
          <p:nvPr/>
        </p:nvPicPr>
        <p:blipFill>
          <a:blip r:embed="rId8"/>
          <a:srcRect/>
          <a:stretch>
            <a:fillRect/>
          </a:stretch>
        </p:blipFill>
        <p:spPr bwMode="auto">
          <a:xfrm>
            <a:off x="8199755" y="5690870"/>
            <a:ext cx="3914140" cy="13144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2809650" y="51435"/>
            <a:ext cx="12192000" cy="6858000"/>
            <a:chOff x="-4038600" y="93915"/>
            <a:chExt cx="9153575"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030980" y="85280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4 812 : 6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29" name="Group 28">
            <a:extLst>
              <a:ext uri="{FF2B5EF4-FFF2-40B4-BE49-F238E27FC236}">
                <a16:creationId xmlns:a16="http://schemas.microsoft.com/office/drawing/2014/main" id="{C35EF58D-59D2-4DE0-89D6-DB794C07E6F3}"/>
              </a:ext>
            </a:extLst>
          </p:cNvPr>
          <p:cNvGrpSpPr/>
          <p:nvPr/>
        </p:nvGrpSpPr>
        <p:grpSpPr>
          <a:xfrm>
            <a:off x="9317348" y="3319114"/>
            <a:ext cx="2389909" cy="3194844"/>
            <a:chOff x="2334491" y="533400"/>
            <a:chExt cx="3990109" cy="5334000"/>
          </a:xfrm>
        </p:grpSpPr>
        <p:sp>
          <p:nvSpPr>
            <p:cNvPr id="30" name="Snip11">
              <a:extLst>
                <a:ext uri="{FF2B5EF4-FFF2-40B4-BE49-F238E27FC236}">
                  <a16:creationId xmlns:a16="http://schemas.microsoft.com/office/drawing/2014/main" id="{4E2F66DC-0F36-428A-ADF0-6068EFCFC1CB}"/>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1" name="Frame 30">
              <a:extLst>
                <a:ext uri="{FF2B5EF4-FFF2-40B4-BE49-F238E27FC236}">
                  <a16:creationId xmlns:a16="http://schemas.microsoft.com/office/drawing/2014/main" id="{7B54AAEE-B254-4DFE-8305-798C85130029}"/>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Snip 13">
              <a:extLst>
                <a:ext uri="{FF2B5EF4-FFF2-40B4-BE49-F238E27FC236}">
                  <a16:creationId xmlns:a16="http://schemas.microsoft.com/office/drawing/2014/main" id="{8D087572-54A0-4CE8-9450-E7C2FF06F212}"/>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3" name="Sai">
            <a:extLst>
              <a:ext uri="{FF2B5EF4-FFF2-40B4-BE49-F238E27FC236}">
                <a16:creationId xmlns:a16="http://schemas.microsoft.com/office/drawing/2014/main" id="{1493AAFA-5713-4317-91A9-62D0B54AD859}"/>
              </a:ext>
            </a:extLst>
          </p:cNvPr>
          <p:cNvGrpSpPr/>
          <p:nvPr/>
        </p:nvGrpSpPr>
        <p:grpSpPr>
          <a:xfrm>
            <a:off x="9702181" y="3729879"/>
            <a:ext cx="1636839" cy="2373313"/>
            <a:chOff x="2982190" y="1219200"/>
            <a:chExt cx="2732809" cy="3962400"/>
          </a:xfrm>
        </p:grpSpPr>
        <p:sp>
          <p:nvSpPr>
            <p:cNvPr id="34" name="Rectangle 33">
              <a:extLst>
                <a:ext uri="{FF2B5EF4-FFF2-40B4-BE49-F238E27FC236}">
                  <a16:creationId xmlns:a16="http://schemas.microsoft.com/office/drawing/2014/main" id="{6FEEEB2B-9144-405D-AE86-BE2BA079B336}"/>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5" name="Flowchart: Or 34">
              <a:extLst>
                <a:ext uri="{FF2B5EF4-FFF2-40B4-BE49-F238E27FC236}">
                  <a16:creationId xmlns:a16="http://schemas.microsoft.com/office/drawing/2014/main" id="{599709B7-55CB-4099-8ABC-DF6C23B3C48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6" name="No">
            <a:extLst>
              <a:ext uri="{FF2B5EF4-FFF2-40B4-BE49-F238E27FC236}">
                <a16:creationId xmlns:a16="http://schemas.microsoft.com/office/drawing/2014/main" id="{DD3C34BE-8D78-48C6-95C9-A9C150EE53FE}"/>
              </a:ext>
            </a:extLst>
          </p:cNvPr>
          <p:cNvSpPr txBox="1"/>
          <p:nvPr/>
        </p:nvSpPr>
        <p:spPr>
          <a:xfrm>
            <a:off x="8721354" y="2191104"/>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804</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A1B4C77D-2720-4A45-97BF-C7F18E0F5828}"/>
              </a:ext>
            </a:extLst>
          </p:cNvPr>
          <p:cNvGrpSpPr/>
          <p:nvPr/>
        </p:nvGrpSpPr>
        <p:grpSpPr>
          <a:xfrm>
            <a:off x="-12785061" y="55848"/>
            <a:ext cx="12192000" cy="6858000"/>
            <a:chOff x="-4038600" y="93915"/>
            <a:chExt cx="9153575" cy="6858000"/>
          </a:xfrm>
        </p:grpSpPr>
        <p:sp>
          <p:nvSpPr>
            <p:cNvPr id="38" name="Rectangle 37">
              <a:extLst>
                <a:ext uri="{FF2B5EF4-FFF2-40B4-BE49-F238E27FC236}">
                  <a16:creationId xmlns:a16="http://schemas.microsoft.com/office/drawing/2014/main" id="{66174641-5A7C-4A3B-B7FE-F4E3F71CA961}"/>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9" name="Picture 5" descr="D:\background\character\577.jpg">
              <a:extLst>
                <a:ext uri="{FF2B5EF4-FFF2-40B4-BE49-F238E27FC236}">
                  <a16:creationId xmlns:a16="http://schemas.microsoft.com/office/drawing/2014/main" id="{1A9BD938-7DC6-472D-9F97-A8285FF4E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192635" y="51435"/>
            <a:ext cx="13014325" cy="6858000"/>
            <a:chOff x="-253389" y="1"/>
            <a:chExt cx="9397390" cy="6858000"/>
          </a:xfrm>
        </p:grpSpPr>
        <p:pic>
          <p:nvPicPr>
            <p:cNvPr id="6148" name="Picture 4" descr="D:\pp game\doraemon\15216878124151.jpg"/>
            <p:cNvPicPr>
              <a:picLocks noChangeAspect="1" noChangeArrowheads="1"/>
            </p:cNvPicPr>
            <p:nvPr/>
          </p:nvPicPr>
          <p:blipFill rotWithShape="1">
            <a:blip r:embed="rId10">
              <a:extLst>
                <a:ext uri="{28A0092B-C50C-407E-A947-70E740481C1C}">
                  <a14:useLocalDpi xmlns:a14="http://schemas.microsoft.com/office/drawing/2010/main" val="0"/>
                </a:ext>
              </a:extLst>
            </a:blip>
            <a:srcRect l="14134" t="2122" r="1177"/>
            <a:stretch>
              <a:fillRect/>
            </a:stretch>
          </p:blipFill>
          <p:spPr bwMode="auto">
            <a:xfrm>
              <a:off x="-253389" y="1"/>
              <a:ext cx="9397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Cloud 26"/>
            <p:cNvSpPr/>
            <p:nvPr/>
          </p:nvSpPr>
          <p:spPr>
            <a:xfrm>
              <a:off x="4912543" y="193262"/>
              <a:ext cx="3764706" cy="1651793"/>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Ba Na Hills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6149" name="Picture 5" descr="D:\background\character\jhsbhsdbv.pn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66" b="97835" l="0" r="97706">
                          <a14:foregroundMark x1="22936" y1="19048" x2="22936" y2="19048"/>
                          <a14:foregroundMark x1="38991" y1="12987" x2="38991" y2="12987"/>
                          <a14:foregroundMark x1="24771" y1="14286" x2="24771" y2="14286"/>
                          <a14:foregroundMark x1="46789" y1="32900" x2="46789" y2="32900"/>
                          <a14:foregroundMark x1="27064" y1="39827" x2="27064" y2="39827"/>
                          <a14:foregroundMark x1="24771" y1="31169" x2="24771" y2="31169"/>
                          <a14:foregroundMark x1="32110" y1="32035" x2="32110" y2="32035"/>
                          <a14:foregroundMark x1="38073" y1="35931" x2="38073" y2="35931"/>
                          <a14:foregroundMark x1="88073" y1="67100" x2="88073" y2="67100"/>
                          <a14:foregroundMark x1="86239" y1="59307" x2="86239" y2="59307"/>
                          <a14:foregroundMark x1="67890" y1="90476" x2="67890" y2="90476"/>
                          <a14:foregroundMark x1="68807" y1="83117" x2="68807" y2="83117"/>
                          <a14:foregroundMark x1="28899" y1="70996" x2="28899" y2="70996"/>
                          <a14:foregroundMark x1="50917" y1="81385" x2="50917" y2="81385"/>
                          <a14:foregroundMark x1="26147" y1="55844" x2="26147" y2="55844"/>
                          <a14:foregroundMark x1="17890" y1="48052" x2="17890" y2="48052"/>
                          <a14:foregroundMark x1="59174" y1="43290" x2="59174" y2="43290"/>
                          <a14:foregroundMark x1="5505" y1="34199" x2="5505" y2="34199"/>
                          <a14:foregroundMark x1="12385" y1="47186" x2="12385" y2="47186"/>
                          <a14:foregroundMark x1="16972" y1="53247" x2="16972" y2="53247"/>
                          <a14:foregroundMark x1="75688" y1="85714" x2="75688" y2="85714"/>
                          <a14:foregroundMark x1="67431" y1="96537" x2="67431" y2="96537"/>
                          <a14:foregroundMark x1="75688" y1="89177" x2="75688" y2="89177"/>
                          <a14:foregroundMark x1="92202" y1="60606" x2="92202" y2="60606"/>
                          <a14:foregroundMark x1="83486" y1="57143" x2="83486" y2="57143"/>
                          <a14:foregroundMark x1="85780" y1="57143" x2="85780" y2="57143"/>
                          <a14:foregroundMark x1="95413" y1="67100" x2="95413" y2="67100"/>
                          <a14:foregroundMark x1="50459" y1="5628" x2="50459" y2="5628"/>
                          <a14:foregroundMark x1="38991" y1="5628" x2="38991" y2="5628"/>
                          <a14:foregroundMark x1="74771" y1="33766" x2="74771" y2="33766"/>
                          <a14:foregroundMark x1="74771" y1="36364" x2="74771" y2="36364"/>
                          <a14:foregroundMark x1="73853" y1="39827" x2="73853" y2="39827"/>
                          <a14:foregroundMark x1="83486" y1="49351" x2="83486" y2="49351"/>
                          <a14:foregroundMark x1="81193" y1="50649" x2="81193" y2="50649"/>
                          <a14:foregroundMark x1="85780" y1="38528" x2="85780" y2="38528"/>
                          <a14:foregroundMark x1="75229" y1="41126" x2="75229" y2="41126"/>
                        </a14:backgroundRemoval>
                      </a14:imgEffect>
                    </a14:imgLayer>
                  </a14:imgProps>
                </a:ext>
                <a:ext uri="{28A0092B-C50C-407E-A947-70E740481C1C}">
                  <a14:useLocalDpi xmlns:a14="http://schemas.microsoft.com/office/drawing/2010/main" val="0"/>
                </a:ext>
              </a:extLst>
            </a:blip>
            <a:srcRect/>
            <a:stretch>
              <a:fillRect/>
            </a:stretch>
          </p:blipFill>
          <p:spPr bwMode="auto">
            <a:xfrm>
              <a:off x="5684622" y="1877666"/>
              <a:ext cx="2227040" cy="235984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1.11111E-6 2.22222E-6 L -1.02222 0.00347 " pathEditMode="relative" rAng="0" ptsTypes="AA">
                                      <p:cBhvr>
                                        <p:cTn id="16" dur="2000" fill="hold"/>
                                        <p:tgtEl>
                                          <p:spTgt spid="23"/>
                                        </p:tgtEl>
                                        <p:attrNameLst>
                                          <p:attrName>ppt_x</p:attrName>
                                          <p:attrName>ppt_y</p:attrName>
                                        </p:attrNameLst>
                                      </p:cBhvr>
                                      <p:rCtr x="-51111" y="162"/>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04167E-6 2.59259E-6 L 1.05065 -0.00741 " pathEditMode="relative" rAng="0" ptsTypes="AA">
                                      <p:cBhvr>
                                        <p:cTn id="25" dur="2000" fill="hold"/>
                                        <p:tgtEl>
                                          <p:spTgt spid="20"/>
                                        </p:tgtEl>
                                        <p:attrNameLst>
                                          <p:attrName>ppt_x</p:attrName>
                                          <p:attrName>ppt_y</p:attrName>
                                        </p:attrNameLst>
                                      </p:cBhvr>
                                      <p:rCtr x="52539" y="-37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1.85185E-6 L 1.05065 -0.00741 " pathEditMode="relative" rAng="0" ptsTypes="AA">
                                      <p:cBhvr>
                                        <p:cTn id="46" dur="2000" fill="hold"/>
                                        <p:tgtEl>
                                          <p:spTgt spid="37"/>
                                        </p:tgtEl>
                                        <p:attrNameLst>
                                          <p:attrName>ppt_x</p:attrName>
                                          <p:attrName>ppt_y</p:attrName>
                                        </p:attrNameLst>
                                      </p:cBhvr>
                                      <p:rCtr x="52539" y="-37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Picture1ss"/>
          <p:cNvPicPr>
            <a:picLocks noChangeAspect="1"/>
          </p:cNvPicPr>
          <p:nvPr/>
        </p:nvPicPr>
        <p:blipFill>
          <a:blip r:embed="rId6"/>
          <a:stretch>
            <a:fillRect/>
          </a:stretch>
        </p:blipFill>
        <p:spPr>
          <a:xfrm>
            <a:off x="-635" y="-83820"/>
            <a:ext cx="12166600" cy="6942455"/>
          </a:xfrm>
          <a:prstGeom prst="rect">
            <a:avLst/>
          </a:prstGeom>
        </p:spPr>
      </p:pic>
      <p:pic>
        <p:nvPicPr>
          <p:cNvPr id="3"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89899" y="4167616"/>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8"/>
          <a:srcRect/>
          <a:stretch>
            <a:fillRect/>
          </a:stretch>
        </p:blipFill>
        <p:spPr bwMode="auto">
          <a:xfrm>
            <a:off x="5331716" y="3183721"/>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198171" y="3194493"/>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5583004" y="3605258"/>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999322" y="329501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1384155" y="3705776"/>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9" name="No"/>
          <p:cNvSpPr txBox="1"/>
          <p:nvPr/>
        </p:nvSpPr>
        <p:spPr>
          <a:xfrm>
            <a:off x="574725" y="2223578"/>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lang="en-US" b="1" dirty="0">
                <a:solidFill>
                  <a:srgbClr val="000000"/>
                </a:solidFill>
                <a:latin typeface="Cambria" panose="02040503050406030204" pitchFamily="18" charset="0"/>
                <a:ea typeface="Cambria" panose="02040503050406030204" pitchFamily="18" charset="0"/>
              </a:rPr>
              <a:t>5 209</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123" name="Picture 3" descr="D:\background\water\sddfffdg.gif"/>
          <p:cNvPicPr>
            <a:picLocks noChangeAspect="1" noChangeArrowheads="1" noCrop="1"/>
          </p:cNvPicPr>
          <p:nvPr/>
        </p:nvPicPr>
        <p:blipFill>
          <a:blip r:embed="rId9"/>
          <a:srcRect/>
          <a:stretch>
            <a:fillRect/>
          </a:stretch>
        </p:blipFill>
        <p:spPr bwMode="auto">
          <a:xfrm>
            <a:off x="-116791" y="3595897"/>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10"/>
          <a:srcRect/>
          <a:stretch>
            <a:fillRect/>
          </a:stretch>
        </p:blipFill>
        <p:spPr bwMode="auto">
          <a:xfrm>
            <a:off x="3757265"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18" name="YEs"/>
          <p:cNvSpPr txBox="1"/>
          <p:nvPr/>
        </p:nvSpPr>
        <p:spPr>
          <a:xfrm>
            <a:off x="4860926" y="2113559"/>
            <a:ext cx="3065780" cy="977900"/>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5 210</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0" name="Group 19"/>
          <p:cNvGrpSpPr/>
          <p:nvPr/>
        </p:nvGrpSpPr>
        <p:grpSpPr>
          <a:xfrm>
            <a:off x="-13646946" y="0"/>
            <a:ext cx="13420886" cy="6858000"/>
            <a:chOff x="-4114176" y="93915"/>
            <a:chExt cx="9219576"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2408535" y="0"/>
            <a:ext cx="13974445" cy="6942455"/>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2">
              <a:extLst>
                <a:ext uri="{28A0092B-C50C-407E-A947-70E740481C1C}">
                  <a14:useLocalDpi xmlns:a14="http://schemas.microsoft.com/office/drawing/2010/main" val="0"/>
                </a:ext>
              </a:extLst>
            </a:blip>
            <a:srcRect r="12677"/>
            <a:stretch>
              <a:fillRect/>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Son Tra Coral reef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028" name="Picture 4" descr="D:\background\character\Dora-Characters.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329430" y="65214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1 042 x 5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31" name="Group 30">
            <a:extLst>
              <a:ext uri="{FF2B5EF4-FFF2-40B4-BE49-F238E27FC236}">
                <a16:creationId xmlns:a16="http://schemas.microsoft.com/office/drawing/2014/main" id="{E48009E2-4252-4822-BA49-F22B84B36D8B}"/>
              </a:ext>
            </a:extLst>
          </p:cNvPr>
          <p:cNvGrpSpPr/>
          <p:nvPr/>
        </p:nvGrpSpPr>
        <p:grpSpPr>
          <a:xfrm>
            <a:off x="9178062" y="3305782"/>
            <a:ext cx="2389909" cy="3194844"/>
            <a:chOff x="2334491" y="533400"/>
            <a:chExt cx="3990109" cy="5334000"/>
          </a:xfrm>
        </p:grpSpPr>
        <p:sp>
          <p:nvSpPr>
            <p:cNvPr id="32" name="Snip11">
              <a:extLst>
                <a:ext uri="{FF2B5EF4-FFF2-40B4-BE49-F238E27FC236}">
                  <a16:creationId xmlns:a16="http://schemas.microsoft.com/office/drawing/2014/main" id="{EEBC33EB-9233-4B20-AD73-07CE9D869B31}"/>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3" name="Frame 32">
              <a:extLst>
                <a:ext uri="{FF2B5EF4-FFF2-40B4-BE49-F238E27FC236}">
                  <a16:creationId xmlns:a16="http://schemas.microsoft.com/office/drawing/2014/main" id="{FF7B9E94-AC55-431F-ADFC-854117AFC3D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Snip 13">
              <a:extLst>
                <a:ext uri="{FF2B5EF4-FFF2-40B4-BE49-F238E27FC236}">
                  <a16:creationId xmlns:a16="http://schemas.microsoft.com/office/drawing/2014/main" id="{B5E93223-F6DA-4278-9E66-2DA09996948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5" name="Sai">
            <a:extLst>
              <a:ext uri="{FF2B5EF4-FFF2-40B4-BE49-F238E27FC236}">
                <a16:creationId xmlns:a16="http://schemas.microsoft.com/office/drawing/2014/main" id="{FC992DD7-DCA6-4ED6-BC48-7E83E9AC0295}"/>
              </a:ext>
            </a:extLst>
          </p:cNvPr>
          <p:cNvGrpSpPr/>
          <p:nvPr/>
        </p:nvGrpSpPr>
        <p:grpSpPr>
          <a:xfrm>
            <a:off x="9562895" y="3716547"/>
            <a:ext cx="1636839" cy="2373313"/>
            <a:chOff x="2982190" y="1219200"/>
            <a:chExt cx="2732809" cy="3962400"/>
          </a:xfrm>
        </p:grpSpPr>
        <p:sp>
          <p:nvSpPr>
            <p:cNvPr id="36" name="Rectangle 35">
              <a:extLst>
                <a:ext uri="{FF2B5EF4-FFF2-40B4-BE49-F238E27FC236}">
                  <a16:creationId xmlns:a16="http://schemas.microsoft.com/office/drawing/2014/main" id="{739715A8-3EA0-40C4-85C8-74FEBE1D8A2E}"/>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Flowchart: Or 36">
              <a:extLst>
                <a:ext uri="{FF2B5EF4-FFF2-40B4-BE49-F238E27FC236}">
                  <a16:creationId xmlns:a16="http://schemas.microsoft.com/office/drawing/2014/main" id="{E3C12938-6FFD-4BE5-90C0-D47165A0575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8" name="No">
            <a:extLst>
              <a:ext uri="{FF2B5EF4-FFF2-40B4-BE49-F238E27FC236}">
                <a16:creationId xmlns:a16="http://schemas.microsoft.com/office/drawing/2014/main" id="{39162B88-1C3C-4BA7-8977-8FCCCCE7D3C0}"/>
              </a:ext>
            </a:extLst>
          </p:cNvPr>
          <p:cNvSpPr txBox="1"/>
          <p:nvPr/>
        </p:nvSpPr>
        <p:spPr>
          <a:xfrm>
            <a:off x="8753465" y="2234349"/>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5 211</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FC0ABEC9-0E3B-4F22-8279-63FD46F9E1A7}"/>
              </a:ext>
            </a:extLst>
          </p:cNvPr>
          <p:cNvGrpSpPr/>
          <p:nvPr/>
        </p:nvGrpSpPr>
        <p:grpSpPr>
          <a:xfrm>
            <a:off x="-13660140" y="-97585"/>
            <a:ext cx="13420886" cy="6858000"/>
            <a:chOff x="-4114176" y="93915"/>
            <a:chExt cx="9219576" cy="6858000"/>
          </a:xfrm>
        </p:grpSpPr>
        <p:sp>
          <p:nvSpPr>
            <p:cNvPr id="40" name="Rectangle 39">
              <a:extLst>
                <a:ext uri="{FF2B5EF4-FFF2-40B4-BE49-F238E27FC236}">
                  <a16:creationId xmlns:a16="http://schemas.microsoft.com/office/drawing/2014/main" id="{C7E867E1-B128-4619-9C1C-04568793C388}"/>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41" name="Picture 5" descr="D:\background\character\577.jpg">
              <a:extLst>
                <a:ext uri="{FF2B5EF4-FFF2-40B4-BE49-F238E27FC236}">
                  <a16:creationId xmlns:a16="http://schemas.microsoft.com/office/drawing/2014/main" id="{BEC76205-486E-4928-BE44-64C438EC88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14176" y="1514411"/>
              <a:ext cx="9219576" cy="543750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2.08333E-7 0 L 1.025 0 " pathEditMode="relative" rAng="0" ptsTypes="AA">
                                      <p:cBhvr>
                                        <p:cTn id="25" dur="2000" fill="hold"/>
                                        <p:tgtEl>
                                          <p:spTgt spid="20"/>
                                        </p:tgtEl>
                                        <p:attrNameLst>
                                          <p:attrName>ppt_x</p:attrName>
                                          <p:attrName>ppt_y</p:attrName>
                                        </p:attrNameLst>
                                      </p:cBhvr>
                                      <p:rCtr x="51250" y="0"/>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35"/>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35"/>
                                        </p:tgtEl>
                                      </p:cBhvr>
                                    </p:animEffect>
                                    <p:set>
                                      <p:cBhvr>
                                        <p:cTn id="43"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2.08333E-6 3.7037E-7 L 1.025 3.7037E-7 " pathEditMode="relative" rAng="0" ptsTypes="AA">
                                      <p:cBhvr>
                                        <p:cTn id="46" dur="2000" fill="hold"/>
                                        <p:tgtEl>
                                          <p:spTgt spid="39"/>
                                        </p:tgtEl>
                                        <p:attrNameLst>
                                          <p:attrName>ppt_x</p:attrName>
                                          <p:attrName>ppt_y</p:attrName>
                                        </p:attrNameLst>
                                      </p:cBhvr>
                                      <p:rCtr x="51250" y="0"/>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35"/>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ggg"/>
          <p:cNvPicPr>
            <a:picLocks noChangeAspect="1"/>
          </p:cNvPicPr>
          <p:nvPr/>
        </p:nvPicPr>
        <p:blipFill>
          <a:blip r:embed="rId4"/>
          <a:stretch>
            <a:fillRect/>
          </a:stretch>
        </p:blipFill>
        <p:spPr>
          <a:xfrm>
            <a:off x="-635" y="1"/>
            <a:ext cx="12192635" cy="6858000"/>
          </a:xfrm>
          <a:prstGeom prst="rect">
            <a:avLst/>
          </a:prstGeom>
        </p:spPr>
      </p:pic>
      <p:sp>
        <p:nvSpPr>
          <p:cNvPr id="2" name="Title 1"/>
          <p:cNvSpPr>
            <a:spLocks noGrp="1"/>
          </p:cNvSpPr>
          <p:nvPr/>
        </p:nvSpPr>
        <p:spPr>
          <a:xfrm>
            <a:off x="6629400" y="3276600"/>
            <a:ext cx="2514600" cy="860425"/>
          </a:xfrm>
          <a:prstGeom prst="wedgeRoundRectCallout">
            <a:avLst>
              <a:gd name="adj1" fmla="val 36629"/>
              <a:gd name="adj2" fmla="val 109505"/>
              <a:gd name="adj3" fmla="val 16667"/>
            </a:avLst>
          </a:prstGeom>
        </p:spPr>
        <p:style>
          <a:lnRef idx="2">
            <a:schemeClr val="accent6"/>
          </a:lnRef>
          <a:fillRef idx="1">
            <a:schemeClr val="lt1"/>
          </a:fillRef>
          <a:effectRef idx="0">
            <a:schemeClr val="accent6"/>
          </a:effectRef>
          <a:fontRef idx="minor">
            <a:schemeClr val="dk1"/>
          </a:fontRef>
        </p:style>
        <p:txBody>
          <a:bodyPr anchor="ctr" anchorCtr="0">
            <a:normAutofit/>
          </a:bodyPr>
          <a:lstStyle>
            <a:lvl1pPr algn="r" rtl="0" fontAlgn="base">
              <a:spcBef>
                <a:spcPct val="0"/>
              </a:spcBef>
              <a:spcAft>
                <a:spcPct val="0"/>
              </a:spcAft>
              <a:defRPr sz="3600" kern="1200">
                <a:solidFill>
                  <a:schemeClr val="dk1"/>
                </a:solidFill>
                <a:latin typeface="+mj-lt"/>
                <a:ea typeface="+mj-ea"/>
                <a:cs typeface="+mj-cs"/>
              </a:defRPr>
            </a:lvl1pPr>
            <a:lvl2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dk1"/>
                </a:solidFill>
                <a:latin typeface="Arial" panose="020B060402020202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UTM Avo" panose="02040603050506020204" pitchFamily="18" charset="0"/>
                <a:ea typeface="SimSun"/>
                <a:cs typeface="+mj-cs"/>
              </a:rPr>
              <a:t>Bye bye!</a:t>
            </a:r>
          </a:p>
        </p:txBody>
      </p:sp>
      <p:pic>
        <p:nvPicPr>
          <p:cNvPr id="8195" name="Picture 3" descr="D:\background\character\58c110d88eb6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267200"/>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Doraemon Theme Song (LYRICS) (mp3cut.ne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4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5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438777D-759E-3634-3FA0-2E8FD0A85A8C}"/>
              </a:ext>
            </a:extLst>
          </p:cNvPr>
          <p:cNvGrpSpPr/>
          <p:nvPr/>
        </p:nvGrpSpPr>
        <p:grpSpPr>
          <a:xfrm>
            <a:off x="1241794" y="-449180"/>
            <a:ext cx="9563100" cy="1475877"/>
            <a:chOff x="-228600" y="-419100"/>
            <a:chExt cx="18516600" cy="1558568"/>
          </a:xfrm>
        </p:grpSpPr>
        <p:sp>
          <p:nvSpPr>
            <p:cNvPr id="9" name="TextBox 8">
              <a:extLst>
                <a:ext uri="{FF2B5EF4-FFF2-40B4-BE49-F238E27FC236}">
                  <a16:creationId xmlns:a16="http://schemas.microsoft.com/office/drawing/2014/main" id="{57E0B78F-6B70-FA00-F570-305400036FF6}"/>
                </a:ext>
              </a:extLst>
            </p:cNvPr>
            <p:cNvSpPr txBox="1"/>
            <p:nvPr/>
          </p:nvSpPr>
          <p:spPr>
            <a:xfrm>
              <a:off x="152401" y="-419100"/>
              <a:ext cx="18135599" cy="1122337"/>
            </a:xfrm>
            <a:prstGeom prst="rect">
              <a:avLst/>
            </a:prstGeom>
          </p:spPr>
          <p:txBody>
            <a:bodyPr wrap="square" lIns="0" tIns="0" rIns="0" bIns="0" rtlCol="0" anchor="t">
              <a:spAutoFit/>
            </a:bodyPr>
            <a:lstStyle/>
            <a:p>
              <a:pPr algn="ctr">
                <a:lnSpc>
                  <a:spcPts val="9800"/>
                </a:lnSpc>
              </a:pP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Thứ năm, </a:t>
              </a:r>
              <a:r>
                <a:rPr lang="en-US" sz="4000" b="1" u="sng"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ngày 13 tháng 3</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năm 2025</a:t>
              </a:r>
              <a:endPar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endParaRPr>
            </a:p>
          </p:txBody>
        </p:sp>
        <p:sp>
          <p:nvSpPr>
            <p:cNvPr id="10" name="TextBox 2">
              <a:extLst>
                <a:ext uri="{FF2B5EF4-FFF2-40B4-BE49-F238E27FC236}">
                  <a16:creationId xmlns:a16="http://schemas.microsoft.com/office/drawing/2014/main" id="{6716A31D-8484-3975-7A58-88C7C92DA1F6}"/>
                </a:ext>
              </a:extLst>
            </p:cNvPr>
            <p:cNvSpPr txBox="1"/>
            <p:nvPr/>
          </p:nvSpPr>
          <p:spPr>
            <a:xfrm>
              <a:off x="-228600" y="182468"/>
              <a:ext cx="18135599" cy="957000"/>
            </a:xfrm>
            <a:prstGeom prst="rect">
              <a:avLst/>
            </a:prstGeom>
          </p:spPr>
          <p:txBody>
            <a:bodyPr wrap="square" lIns="0" tIns="0" rIns="0" bIns="0" rtlCol="0" anchor="t">
              <a:spAutoFit/>
            </a:bodyPr>
            <a:lstStyle/>
            <a:p>
              <a:pPr algn="ctr">
                <a:lnSpc>
                  <a:spcPts val="9800"/>
                </a:lnSpc>
              </a:pPr>
              <a:r>
                <a:rPr lang="en-US" sz="4000" b="1" dirty="0" err="1">
                  <a:solidFill>
                    <a:srgbClr val="000000"/>
                  </a:solidFill>
                  <a:latin typeface="Times New Roman" panose="02020603050405020304" pitchFamily="18" charset="0"/>
                  <a:ea typeface="Times New Roman Bold"/>
                  <a:cs typeface="Times New Roman" panose="02020603050405020304" pitchFamily="18" charset="0"/>
                  <a:sym typeface="Times New Roman Bold"/>
                </a:rPr>
                <a:t>Toán</a:t>
              </a:r>
              <a:r>
                <a:rPr lang="en-US" sz="4000" b="1" dirty="0">
                  <a:solidFill>
                    <a:srgbClr val="000000"/>
                  </a:solidFill>
                  <a:latin typeface="Times New Roman" panose="02020603050405020304" pitchFamily="18" charset="0"/>
                  <a:ea typeface="Times New Roman Bold"/>
                  <a:cs typeface="Times New Roman" panose="02020603050405020304" pitchFamily="18" charset="0"/>
                  <a:sym typeface="Times New Roman Bold"/>
                </a:rPr>
                <a:t> </a:t>
              </a:r>
            </a:p>
          </p:txBody>
        </p:sp>
      </p:grpSp>
      <p:sp>
        <p:nvSpPr>
          <p:cNvPr id="11" name="TextBox 10">
            <a:extLst>
              <a:ext uri="{FF2B5EF4-FFF2-40B4-BE49-F238E27FC236}">
                <a16:creationId xmlns:a16="http://schemas.microsoft.com/office/drawing/2014/main" id="{8D1BD233-A159-FDA0-695A-2C55A1D35683}"/>
              </a:ext>
            </a:extLst>
          </p:cNvPr>
          <p:cNvSpPr txBox="1"/>
          <p:nvPr/>
        </p:nvSpPr>
        <p:spPr>
          <a:xfrm>
            <a:off x="3376865" y="1026697"/>
            <a:ext cx="6055892" cy="707886"/>
          </a:xfrm>
          <a:prstGeom prst="rect">
            <a:avLst/>
          </a:prstGeom>
          <a:noFill/>
        </p:spPr>
        <p:txBody>
          <a:bodyPr wrap="square">
            <a:spAutoFit/>
          </a:bodyPr>
          <a:lstStyle/>
          <a:p>
            <a:r>
              <a:rPr lang="en-US" sz="4000" b="1" dirty="0" err="1">
                <a:solidFill>
                  <a:srgbClr val="FF0000"/>
                </a:solidFill>
                <a:latin typeface="Times New Roman" panose="02020603050405020304" pitchFamily="18" charset="0"/>
              </a:rPr>
              <a:t>Luyện</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tập</a:t>
            </a:r>
            <a:r>
              <a:rPr lang="en-US" sz="4000" b="1" dirty="0">
                <a:solidFill>
                  <a:srgbClr val="FF0000"/>
                </a:solidFill>
                <a:latin typeface="Times New Roman" panose="02020603050405020304" pitchFamily="18" charset="0"/>
              </a:rPr>
              <a:t> </a:t>
            </a:r>
            <a:r>
              <a:rPr lang="en-US" sz="4000" b="1" dirty="0" err="1">
                <a:solidFill>
                  <a:srgbClr val="FF0000"/>
                </a:solidFill>
                <a:latin typeface="Times New Roman" panose="02020603050405020304" pitchFamily="18" charset="0"/>
              </a:rPr>
              <a:t>chung</a:t>
            </a:r>
            <a:r>
              <a:rPr lang="en-US" sz="4000" b="1" dirty="0">
                <a:solidFill>
                  <a:srgbClr val="FF0000"/>
                </a:solidFill>
                <a:latin typeface="Times New Roman" panose="02020603050405020304" pitchFamily="18" charset="0"/>
              </a:rPr>
              <a:t> ( </a:t>
            </a:r>
            <a:r>
              <a:rPr lang="en-US" sz="4000" b="1" dirty="0" err="1">
                <a:solidFill>
                  <a:srgbClr val="FF0000"/>
                </a:solidFill>
                <a:latin typeface="Times New Roman" panose="02020603050405020304" pitchFamily="18" charset="0"/>
              </a:rPr>
              <a:t>Tiết</a:t>
            </a:r>
            <a:r>
              <a:rPr lang="en-US" sz="4000" b="1" dirty="0">
                <a:solidFill>
                  <a:srgbClr val="FF0000"/>
                </a:solidFill>
                <a:latin typeface="Times New Roman" panose="02020603050405020304" pitchFamily="18" charset="0"/>
              </a:rPr>
              <a:t> 2)</a:t>
            </a:r>
            <a:endParaRPr lang="en-US" sz="4000" b="1" dirty="0">
              <a:solidFill>
                <a:srgbClr val="FF0000"/>
              </a:solidFill>
            </a:endParaRPr>
          </a:p>
        </p:txBody>
      </p:sp>
    </p:spTree>
    <p:extLst>
      <p:ext uri="{BB962C8B-B14F-4D97-AF65-F5344CB8AC3E}">
        <p14:creationId xmlns:p14="http://schemas.microsoft.com/office/powerpoint/2010/main" val="290264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669</Words>
  <Application>Microsoft Office PowerPoint</Application>
  <PresentationFormat>Widescreen</PresentationFormat>
  <Paragraphs>157</Paragraphs>
  <Slides>24</Slides>
  <Notes>2</Notes>
  <HiddenSlides>0</HiddenSlides>
  <MMClips>3</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24</vt:i4>
      </vt:variant>
    </vt:vector>
  </HeadingPairs>
  <TitlesOfParts>
    <vt:vector size="44" baseType="lpstr">
      <vt:lpstr>微软雅黑</vt:lpstr>
      <vt:lpstr>SimSun</vt:lpstr>
      <vt:lpstr>#9Slide07 SVNMomento</vt:lpstr>
      <vt:lpstr>Arial</vt:lpstr>
      <vt:lpstr>Calibri</vt:lpstr>
      <vt:lpstr>Calibri Light</vt:lpstr>
      <vt:lpstr>Cambria</vt:lpstr>
      <vt:lpstr>Cambria Math</vt:lpstr>
      <vt:lpstr>Lazydog</vt:lpstr>
      <vt:lpstr>SVN-Gretoon</vt:lpstr>
      <vt:lpstr>Tahoma</vt:lpstr>
      <vt:lpstr>Times New Roman</vt:lpstr>
      <vt:lpstr>Times New Roman </vt:lpstr>
      <vt:lpstr>Times New Roman Bold</vt:lpstr>
      <vt:lpstr>UID สตูดิโอโมดิ</vt:lpstr>
      <vt:lpstr>UTM Avo</vt:lpstr>
      <vt:lpstr>思源黑体 CN Medium</vt:lpstr>
      <vt:lpstr>1_Office 主题​​</vt:lpstr>
      <vt:lpstr>1_Office Theme</vt:lpstr>
      <vt:lpstr>Custom Design</vt:lpstr>
      <vt:lpstr>PowerPoint Presentation</vt:lpstr>
      <vt:lpstr>PowerPoint Presentation</vt:lpstr>
      <vt:lpstr>PowerPoint Presentation</vt:lpstr>
      <vt:lpstr>Du lịch cùng Doraemon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MAYTINH</cp:lastModifiedBy>
  <cp:revision>52</cp:revision>
  <dcterms:created xsi:type="dcterms:W3CDTF">2022-11-23T10:01:42Z</dcterms:created>
  <dcterms:modified xsi:type="dcterms:W3CDTF">2025-05-06T09:52:02Z</dcterms:modified>
</cp:coreProperties>
</file>