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2" r:id="rId2"/>
    <p:sldId id="374" r:id="rId3"/>
    <p:sldId id="377" r:id="rId4"/>
    <p:sldId id="376" r:id="rId5"/>
    <p:sldId id="378" r:id="rId6"/>
    <p:sldId id="381" r:id="rId7"/>
    <p:sldId id="380" r:id="rId8"/>
    <p:sldId id="38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13"/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1297" autoAdjust="0"/>
  </p:normalViewPr>
  <p:slideViewPr>
    <p:cSldViewPr>
      <p:cViewPr varScale="1">
        <p:scale>
          <a:sx n="90" d="100"/>
          <a:sy n="90" d="100"/>
        </p:scale>
        <p:origin x="5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90535"/>
            <a:ext cx="1941135" cy="1490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1435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MĨ THUẬT - LỚP 1</a:t>
            </a: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7905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0B14E-9664-4FBC-BAE6-7012B6F34EFB}"/>
              </a:ext>
            </a:extLst>
          </p:cNvPr>
          <p:cNvSpPr txBox="1"/>
          <p:nvPr/>
        </p:nvSpPr>
        <p:spPr>
          <a:xfrm>
            <a:off x="0" y="1809750"/>
            <a:ext cx="9141740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PHONG CẢNH QUÊ HƯƠNG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925C5-6EF8-4239-917A-37A010805FFA}"/>
              </a:ext>
            </a:extLst>
          </p:cNvPr>
          <p:cNvSpPr txBox="1"/>
          <p:nvPr/>
        </p:nvSpPr>
        <p:spPr>
          <a:xfrm>
            <a:off x="0" y="249555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4: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Góc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Mĩ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thuật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em</a:t>
            </a:r>
            <a:endParaRPr lang="en-US" altLang="zh-CN" sz="36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14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ED4C7-C337-4B7F-BEA7-803A53DDB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02C6A9-AA1E-8F5B-D6B0-7931123718EC}"/>
              </a:ext>
            </a:extLst>
          </p:cNvPr>
          <p:cNvSpPr txBox="1"/>
          <p:nvPr/>
        </p:nvSpPr>
        <p:spPr>
          <a:xfrm>
            <a:off x="1600200" y="819150"/>
            <a:ext cx="6248400" cy="49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8 </a:t>
            </a:r>
            <a:r>
              <a:rPr lang="en-US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PHONG CẢNH QUÊ HƯƠNG</a:t>
            </a:r>
            <a:endParaRPr lang="en-US" sz="25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DB36C-FA26-4C86-AB99-F17B849A6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8D371-3EA9-4E59-825A-D692BA43D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5" r="6770" b="30651"/>
          <a:stretch/>
        </p:blipFill>
        <p:spPr>
          <a:xfrm>
            <a:off x="1447800" y="514350"/>
            <a:ext cx="7543800" cy="34925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29997"/>
              </p:ext>
            </p:extLst>
          </p:nvPr>
        </p:nvGraphicFramePr>
        <p:xfrm>
          <a:off x="3048000" y="590550"/>
          <a:ext cx="4495800" cy="59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551887488"/>
                    </a:ext>
                  </a:extLst>
                </a:gridCol>
              </a:tblGrid>
              <a:tr h="594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YÊU</a:t>
                      </a:r>
                      <a:r>
                        <a:rPr lang="en-US" baseline="0" dirty="0" smtClean="0"/>
                        <a:t> CẦU CẦN ĐẠT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6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13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32724-915B-4AA7-912D-52B3C9B9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AFD70-BA18-43E1-8C20-0248A1F7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80904-9654-4FF8-9D95-A7BCEEDF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1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598C25-53EF-DDB1-516E-1BC5E3566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2" y="437866"/>
            <a:ext cx="2171997" cy="1762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D6EF7-FD6D-CFB4-5540-5F9B649F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28483"/>
            <a:ext cx="2362200" cy="17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6506D-7B68-92F1-6B5B-966FEA744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706" y="314538"/>
            <a:ext cx="2362200" cy="1876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F1F8D3-38B7-1E4E-0044-B5E1F10D8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02" y="2343151"/>
            <a:ext cx="2171997" cy="1762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E54FB9-1444-FEBC-4502-2C1A51D20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2348750"/>
            <a:ext cx="2341204" cy="1762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111F47-FEBB-425F-CCB9-5A71FA63E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8707" y="2343152"/>
            <a:ext cx="2515492" cy="17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AC210-F4C4-4C0B-AD79-4ED83740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302D5-819B-4E60-894C-5C324A6C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7" descr="Floral">
            <a:hlinkClick r:id="" action="ppaction://noaction"/>
            <a:extLst>
              <a:ext uri="{FF2B5EF4-FFF2-40B4-BE49-F238E27FC236}">
                <a16:creationId xmlns:a16="http://schemas.microsoft.com/office/drawing/2014/main" id="{AC205DCA-0A38-41F9-AF84-721228F88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háo hoa">
            <a:extLst>
              <a:ext uri="{FF2B5EF4-FFF2-40B4-BE49-F238E27FC236}">
                <a16:creationId xmlns:a16="http://schemas.microsoft.com/office/drawing/2014/main" id="{FF010073-E442-4934-B7C0-ADBB426DA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270"/>
            <a:ext cx="990600" cy="512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5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2264</TotalTime>
  <Words>41</Words>
  <Application>Microsoft Office PowerPoint</Application>
  <PresentationFormat>On-screen Show (16:9)</PresentationFormat>
  <Paragraphs>13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SimSun</vt:lpstr>
      <vt:lpstr>.黑体-日本语</vt:lpstr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315</cp:revision>
  <dcterms:created xsi:type="dcterms:W3CDTF">2020-08-19T08:40:40Z</dcterms:created>
  <dcterms:modified xsi:type="dcterms:W3CDTF">2025-05-06T13:46:26Z</dcterms:modified>
</cp:coreProperties>
</file>