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452" r:id="rId2"/>
    <p:sldId id="453" r:id="rId3"/>
    <p:sldId id="292" r:id="rId4"/>
    <p:sldId id="304" r:id="rId5"/>
    <p:sldId id="432" r:id="rId6"/>
    <p:sldId id="427" r:id="rId7"/>
    <p:sldId id="433" r:id="rId8"/>
    <p:sldId id="428" r:id="rId9"/>
    <p:sldId id="434" r:id="rId10"/>
    <p:sldId id="429" r:id="rId11"/>
    <p:sldId id="435" r:id="rId12"/>
    <p:sldId id="430" r:id="rId13"/>
    <p:sldId id="436" r:id="rId14"/>
    <p:sldId id="431" r:id="rId15"/>
    <p:sldId id="437" r:id="rId16"/>
    <p:sldId id="407" r:id="rId17"/>
    <p:sldId id="369" r:id="rId18"/>
    <p:sldId id="355" r:id="rId19"/>
    <p:sldId id="438" r:id="rId20"/>
    <p:sldId id="439" r:id="rId21"/>
    <p:sldId id="440" r:id="rId22"/>
    <p:sldId id="442" r:id="rId23"/>
    <p:sldId id="441" r:id="rId24"/>
    <p:sldId id="391" r:id="rId25"/>
    <p:sldId id="426" r:id="rId26"/>
    <p:sldId id="444" r:id="rId27"/>
    <p:sldId id="336" r:id="rId28"/>
    <p:sldId id="445" r:id="rId29"/>
    <p:sldId id="412" r:id="rId30"/>
    <p:sldId id="422" r:id="rId31"/>
    <p:sldId id="423" r:id="rId32"/>
    <p:sldId id="420" r:id="rId33"/>
    <p:sldId id="421" r:id="rId34"/>
    <p:sldId id="424" r:id="rId35"/>
    <p:sldId id="417" r:id="rId36"/>
    <p:sldId id="454" r:id="rId37"/>
    <p:sldId id="315" r:id="rId38"/>
    <p:sldId id="446" r:id="rId39"/>
    <p:sldId id="295" r:id="rId40"/>
    <p:sldId id="34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>
        <p:scale>
          <a:sx n="90" d="100"/>
          <a:sy n="90" d="100"/>
        </p:scale>
        <p:origin x="398" y="-34"/>
      </p:cViewPr>
      <p:guideLst>
        <p:guide orient="horz" pos="768"/>
        <p:guide pos="325"/>
        <p:guide pos="7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từ vựng, CCQ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9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từ vựng, CCQ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49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từ vựng, CCQ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44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từ vựng, CCQ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9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từ vựng, CCQ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6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từ vựng, CCQ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1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42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0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3834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13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5968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4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90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96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77858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87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48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9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37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0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74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1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9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52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2/25/2025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estflashcard.com/learning-english-vocabulary/sgk-tieng-anh-3-i-learn-smart-start-unit-6-1/quiz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resource/87394496/copy-of-clothes-learning-vocabulary-audio-supported" TargetMode="Externa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6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72600" y="1731644"/>
            <a:ext cx="73805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VNI-Thufap3" panose="02020000000000000000" pitchFamily="18" charset="0"/>
                <a:cs typeface="Times New Roman" panose="02020603050405020304" pitchFamily="18" charset="0"/>
              </a:rPr>
              <a:t>HỘI THI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1303" y="563362"/>
            <a:ext cx="10663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BUÔN HỒ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NGÔNG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160" y="3234412"/>
            <a:ext cx="111034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2A4C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CẤP </a:t>
            </a:r>
            <a:r>
              <a:rPr lang="en-US" sz="3500" b="1" dirty="0" smtClean="0">
                <a:solidFill>
                  <a:srgbClr val="2A4C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XÃ</a:t>
            </a:r>
            <a:endParaRPr lang="en-US" sz="3500" b="1" dirty="0">
              <a:solidFill>
                <a:srgbClr val="2A4C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>
                <a:solidFill>
                  <a:srgbClr val="2A4C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HỌC 2024-2025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59829" y="5438787"/>
            <a:ext cx="64269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1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36327" y="389859"/>
            <a:ext cx="1425575" cy="141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0" descr="flowe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3" y="5438787"/>
            <a:ext cx="914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POINS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8764" y="389326"/>
            <a:ext cx="1178560" cy="11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6147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05" y="1138518"/>
            <a:ext cx="3938796" cy="393879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1809946" y="-2045615"/>
            <a:ext cx="17137929" cy="10492034"/>
          </a:xfrm>
          <a:custGeom>
            <a:avLst/>
            <a:gdLst>
              <a:gd name="connsiteX0" fmla="*/ 2024684 w 9931651"/>
              <a:gd name="connsiteY0" fmla="*/ 1871095 h 6509442"/>
              <a:gd name="connsiteX1" fmla="*/ 1218926 w 9931651"/>
              <a:gd name="connsiteY1" fmla="*/ 2749282 h 6509442"/>
              <a:gd name="connsiteX2" fmla="*/ 1711047 w 9931651"/>
              <a:gd name="connsiteY2" fmla="*/ 3558457 h 6509442"/>
              <a:gd name="connsiteX3" fmla="*/ 1785077 w 9931651"/>
              <a:gd name="connsiteY3" fmla="*/ 3587988 h 6509442"/>
              <a:gd name="connsiteX4" fmla="*/ 2024684 w 9931651"/>
              <a:gd name="connsiteY4" fmla="*/ 3627469 h 6509442"/>
              <a:gd name="connsiteX5" fmla="*/ 2830442 w 9931651"/>
              <a:gd name="connsiteY5" fmla="*/ 2749282 h 6509442"/>
              <a:gd name="connsiteX6" fmla="*/ 2794217 w 9931651"/>
              <a:gd name="connsiteY6" fmla="*/ 2488136 h 6509442"/>
              <a:gd name="connsiteX7" fmla="*/ 2024684 w 9931651"/>
              <a:gd name="connsiteY7" fmla="*/ 1871095 h 6509442"/>
              <a:gd name="connsiteX8" fmla="*/ 1084929 w 9931651"/>
              <a:gd name="connsiteY8" fmla="*/ 0 h 6509442"/>
              <a:gd name="connsiteX9" fmla="*/ 8846722 w 9931651"/>
              <a:gd name="connsiteY9" fmla="*/ 0 h 6509442"/>
              <a:gd name="connsiteX10" fmla="*/ 9931651 w 9931651"/>
              <a:gd name="connsiteY10" fmla="*/ 1084929 h 6509442"/>
              <a:gd name="connsiteX11" fmla="*/ 9931651 w 9931651"/>
              <a:gd name="connsiteY11" fmla="*/ 5424513 h 6509442"/>
              <a:gd name="connsiteX12" fmla="*/ 8846722 w 9931651"/>
              <a:gd name="connsiteY12" fmla="*/ 6509442 h 6509442"/>
              <a:gd name="connsiteX13" fmla="*/ 1084929 w 9931651"/>
              <a:gd name="connsiteY13" fmla="*/ 6509442 h 6509442"/>
              <a:gd name="connsiteX14" fmla="*/ 0 w 9931651"/>
              <a:gd name="connsiteY14" fmla="*/ 5424513 h 6509442"/>
              <a:gd name="connsiteX15" fmla="*/ 0 w 9931651"/>
              <a:gd name="connsiteY15" fmla="*/ 1084929 h 6509442"/>
              <a:gd name="connsiteX16" fmla="*/ 1084929 w 9931651"/>
              <a:gd name="connsiteY16" fmla="*/ 0 h 650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31651" h="6509442">
                <a:moveTo>
                  <a:pt x="2024684" y="1871095"/>
                </a:moveTo>
                <a:cubicBezTo>
                  <a:pt x="1579676" y="1871095"/>
                  <a:pt x="1218926" y="2264273"/>
                  <a:pt x="1218926" y="2749282"/>
                </a:cubicBezTo>
                <a:cubicBezTo>
                  <a:pt x="1218926" y="3113039"/>
                  <a:pt x="1421848" y="3425141"/>
                  <a:pt x="1711047" y="3558457"/>
                </a:cubicBezTo>
                <a:cubicBezTo>
                  <a:pt x="1735147" y="3569567"/>
                  <a:pt x="1759846" y="3579435"/>
                  <a:pt x="1785077" y="3587988"/>
                </a:cubicBezTo>
                <a:cubicBezTo>
                  <a:pt x="1860769" y="3613647"/>
                  <a:pt x="1941245" y="3627469"/>
                  <a:pt x="2024684" y="3627469"/>
                </a:cubicBezTo>
                <a:cubicBezTo>
                  <a:pt x="2469692" y="3627469"/>
                  <a:pt x="2830442" y="3234291"/>
                  <a:pt x="2830442" y="2749282"/>
                </a:cubicBezTo>
                <a:cubicBezTo>
                  <a:pt x="2830442" y="2658343"/>
                  <a:pt x="2817760" y="2570632"/>
                  <a:pt x="2794217" y="2488136"/>
                </a:cubicBezTo>
                <a:cubicBezTo>
                  <a:pt x="2692199" y="2130654"/>
                  <a:pt x="2386253" y="1871095"/>
                  <a:pt x="2024684" y="1871095"/>
                </a:cubicBezTo>
                <a:close/>
                <a:moveTo>
                  <a:pt x="1084929" y="0"/>
                </a:moveTo>
                <a:lnTo>
                  <a:pt x="8846722" y="0"/>
                </a:lnTo>
                <a:cubicBezTo>
                  <a:pt x="9445912" y="0"/>
                  <a:pt x="9931651" y="485739"/>
                  <a:pt x="9931651" y="1084929"/>
                </a:cubicBezTo>
                <a:lnTo>
                  <a:pt x="9931651" y="5424513"/>
                </a:lnTo>
                <a:cubicBezTo>
                  <a:pt x="9931651" y="6023703"/>
                  <a:pt x="9445912" y="6509442"/>
                  <a:pt x="8846722" y="6509442"/>
                </a:cubicBezTo>
                <a:lnTo>
                  <a:pt x="1084929" y="6509442"/>
                </a:lnTo>
                <a:cubicBezTo>
                  <a:pt x="485739" y="6509442"/>
                  <a:pt x="0" y="6023703"/>
                  <a:pt x="0" y="5424513"/>
                </a:cubicBezTo>
                <a:lnTo>
                  <a:pt x="0" y="1084929"/>
                </a:lnTo>
                <a:cubicBezTo>
                  <a:pt x="0" y="485739"/>
                  <a:pt x="485739" y="0"/>
                  <a:pt x="1084929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981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74" y="1400504"/>
            <a:ext cx="4573280" cy="4573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41673" y="2392218"/>
            <a:ext cx="2835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shorts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51453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1" y="1333373"/>
            <a:ext cx="4573280" cy="457328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3572759" y="-1847850"/>
            <a:ext cx="17784060" cy="12039599"/>
          </a:xfrm>
          <a:custGeom>
            <a:avLst/>
            <a:gdLst>
              <a:gd name="connsiteX0" fmla="*/ 2024684 w 9931651"/>
              <a:gd name="connsiteY0" fmla="*/ 1871095 h 6509442"/>
              <a:gd name="connsiteX1" fmla="*/ 1218926 w 9931651"/>
              <a:gd name="connsiteY1" fmla="*/ 2749282 h 6509442"/>
              <a:gd name="connsiteX2" fmla="*/ 1711047 w 9931651"/>
              <a:gd name="connsiteY2" fmla="*/ 3558457 h 6509442"/>
              <a:gd name="connsiteX3" fmla="*/ 1785077 w 9931651"/>
              <a:gd name="connsiteY3" fmla="*/ 3587988 h 6509442"/>
              <a:gd name="connsiteX4" fmla="*/ 2024684 w 9931651"/>
              <a:gd name="connsiteY4" fmla="*/ 3627469 h 6509442"/>
              <a:gd name="connsiteX5" fmla="*/ 2830442 w 9931651"/>
              <a:gd name="connsiteY5" fmla="*/ 2749282 h 6509442"/>
              <a:gd name="connsiteX6" fmla="*/ 2794217 w 9931651"/>
              <a:gd name="connsiteY6" fmla="*/ 2488136 h 6509442"/>
              <a:gd name="connsiteX7" fmla="*/ 2024684 w 9931651"/>
              <a:gd name="connsiteY7" fmla="*/ 1871095 h 6509442"/>
              <a:gd name="connsiteX8" fmla="*/ 1084929 w 9931651"/>
              <a:gd name="connsiteY8" fmla="*/ 0 h 6509442"/>
              <a:gd name="connsiteX9" fmla="*/ 8846722 w 9931651"/>
              <a:gd name="connsiteY9" fmla="*/ 0 h 6509442"/>
              <a:gd name="connsiteX10" fmla="*/ 9931651 w 9931651"/>
              <a:gd name="connsiteY10" fmla="*/ 1084929 h 6509442"/>
              <a:gd name="connsiteX11" fmla="*/ 9931651 w 9931651"/>
              <a:gd name="connsiteY11" fmla="*/ 5424513 h 6509442"/>
              <a:gd name="connsiteX12" fmla="*/ 8846722 w 9931651"/>
              <a:gd name="connsiteY12" fmla="*/ 6509442 h 6509442"/>
              <a:gd name="connsiteX13" fmla="*/ 1084929 w 9931651"/>
              <a:gd name="connsiteY13" fmla="*/ 6509442 h 6509442"/>
              <a:gd name="connsiteX14" fmla="*/ 0 w 9931651"/>
              <a:gd name="connsiteY14" fmla="*/ 5424513 h 6509442"/>
              <a:gd name="connsiteX15" fmla="*/ 0 w 9931651"/>
              <a:gd name="connsiteY15" fmla="*/ 1084929 h 6509442"/>
              <a:gd name="connsiteX16" fmla="*/ 1084929 w 9931651"/>
              <a:gd name="connsiteY16" fmla="*/ 0 h 650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31651" h="6509442">
                <a:moveTo>
                  <a:pt x="2024684" y="1871095"/>
                </a:moveTo>
                <a:cubicBezTo>
                  <a:pt x="1579676" y="1871095"/>
                  <a:pt x="1218926" y="2264273"/>
                  <a:pt x="1218926" y="2749282"/>
                </a:cubicBezTo>
                <a:cubicBezTo>
                  <a:pt x="1218926" y="3113039"/>
                  <a:pt x="1421848" y="3425141"/>
                  <a:pt x="1711047" y="3558457"/>
                </a:cubicBezTo>
                <a:cubicBezTo>
                  <a:pt x="1735147" y="3569567"/>
                  <a:pt x="1759846" y="3579435"/>
                  <a:pt x="1785077" y="3587988"/>
                </a:cubicBezTo>
                <a:cubicBezTo>
                  <a:pt x="1860769" y="3613647"/>
                  <a:pt x="1941245" y="3627469"/>
                  <a:pt x="2024684" y="3627469"/>
                </a:cubicBezTo>
                <a:cubicBezTo>
                  <a:pt x="2469692" y="3627469"/>
                  <a:pt x="2830442" y="3234291"/>
                  <a:pt x="2830442" y="2749282"/>
                </a:cubicBezTo>
                <a:cubicBezTo>
                  <a:pt x="2830442" y="2658343"/>
                  <a:pt x="2817760" y="2570632"/>
                  <a:pt x="2794217" y="2488136"/>
                </a:cubicBezTo>
                <a:cubicBezTo>
                  <a:pt x="2692199" y="2130654"/>
                  <a:pt x="2386253" y="1871095"/>
                  <a:pt x="2024684" y="1871095"/>
                </a:cubicBezTo>
                <a:close/>
                <a:moveTo>
                  <a:pt x="1084929" y="0"/>
                </a:moveTo>
                <a:lnTo>
                  <a:pt x="8846722" y="0"/>
                </a:lnTo>
                <a:cubicBezTo>
                  <a:pt x="9445912" y="0"/>
                  <a:pt x="9931651" y="485739"/>
                  <a:pt x="9931651" y="1084929"/>
                </a:cubicBezTo>
                <a:lnTo>
                  <a:pt x="9931651" y="5424513"/>
                </a:lnTo>
                <a:cubicBezTo>
                  <a:pt x="9931651" y="6023703"/>
                  <a:pt x="9445912" y="6509442"/>
                  <a:pt x="8846722" y="6509442"/>
                </a:cubicBezTo>
                <a:lnTo>
                  <a:pt x="1084929" y="6509442"/>
                </a:lnTo>
                <a:cubicBezTo>
                  <a:pt x="485739" y="6509442"/>
                  <a:pt x="0" y="6023703"/>
                  <a:pt x="0" y="5424513"/>
                </a:cubicBezTo>
                <a:lnTo>
                  <a:pt x="0" y="1084929"/>
                </a:lnTo>
                <a:cubicBezTo>
                  <a:pt x="0" y="485739"/>
                  <a:pt x="485739" y="0"/>
                  <a:pt x="1084929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970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02 -0.16342 L -0.01641 -0.01041 C 0.00429 0.02408 0.03541 0.04283 0.0681 0.04283 C 0.10534 0.04283 0.13502 0.02408 0.15586 -0.01041 L 0.2556 -0.1634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1" y="466433"/>
            <a:ext cx="5440220" cy="54402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45745" y="2235200"/>
            <a:ext cx="2650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socks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66907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34" y="1388790"/>
            <a:ext cx="3871367" cy="387136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3063711" y="-1055802"/>
            <a:ext cx="16383310" cy="8501169"/>
          </a:xfrm>
          <a:custGeom>
            <a:avLst/>
            <a:gdLst>
              <a:gd name="connsiteX0" fmla="*/ 2024684 w 9931651"/>
              <a:gd name="connsiteY0" fmla="*/ 1871095 h 6509442"/>
              <a:gd name="connsiteX1" fmla="*/ 1218926 w 9931651"/>
              <a:gd name="connsiteY1" fmla="*/ 2749282 h 6509442"/>
              <a:gd name="connsiteX2" fmla="*/ 1711047 w 9931651"/>
              <a:gd name="connsiteY2" fmla="*/ 3558457 h 6509442"/>
              <a:gd name="connsiteX3" fmla="*/ 1785077 w 9931651"/>
              <a:gd name="connsiteY3" fmla="*/ 3587988 h 6509442"/>
              <a:gd name="connsiteX4" fmla="*/ 2024684 w 9931651"/>
              <a:gd name="connsiteY4" fmla="*/ 3627469 h 6509442"/>
              <a:gd name="connsiteX5" fmla="*/ 2830442 w 9931651"/>
              <a:gd name="connsiteY5" fmla="*/ 2749282 h 6509442"/>
              <a:gd name="connsiteX6" fmla="*/ 2794217 w 9931651"/>
              <a:gd name="connsiteY6" fmla="*/ 2488136 h 6509442"/>
              <a:gd name="connsiteX7" fmla="*/ 2024684 w 9931651"/>
              <a:gd name="connsiteY7" fmla="*/ 1871095 h 6509442"/>
              <a:gd name="connsiteX8" fmla="*/ 1084929 w 9931651"/>
              <a:gd name="connsiteY8" fmla="*/ 0 h 6509442"/>
              <a:gd name="connsiteX9" fmla="*/ 8846722 w 9931651"/>
              <a:gd name="connsiteY9" fmla="*/ 0 h 6509442"/>
              <a:gd name="connsiteX10" fmla="*/ 9931651 w 9931651"/>
              <a:gd name="connsiteY10" fmla="*/ 1084929 h 6509442"/>
              <a:gd name="connsiteX11" fmla="*/ 9931651 w 9931651"/>
              <a:gd name="connsiteY11" fmla="*/ 5424513 h 6509442"/>
              <a:gd name="connsiteX12" fmla="*/ 8846722 w 9931651"/>
              <a:gd name="connsiteY12" fmla="*/ 6509442 h 6509442"/>
              <a:gd name="connsiteX13" fmla="*/ 1084929 w 9931651"/>
              <a:gd name="connsiteY13" fmla="*/ 6509442 h 6509442"/>
              <a:gd name="connsiteX14" fmla="*/ 0 w 9931651"/>
              <a:gd name="connsiteY14" fmla="*/ 5424513 h 6509442"/>
              <a:gd name="connsiteX15" fmla="*/ 0 w 9931651"/>
              <a:gd name="connsiteY15" fmla="*/ 1084929 h 6509442"/>
              <a:gd name="connsiteX16" fmla="*/ 1084929 w 9931651"/>
              <a:gd name="connsiteY16" fmla="*/ 0 h 650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31651" h="6509442">
                <a:moveTo>
                  <a:pt x="2024684" y="1871095"/>
                </a:moveTo>
                <a:cubicBezTo>
                  <a:pt x="1579676" y="1871095"/>
                  <a:pt x="1218926" y="2264273"/>
                  <a:pt x="1218926" y="2749282"/>
                </a:cubicBezTo>
                <a:cubicBezTo>
                  <a:pt x="1218926" y="3113039"/>
                  <a:pt x="1421848" y="3425141"/>
                  <a:pt x="1711047" y="3558457"/>
                </a:cubicBezTo>
                <a:cubicBezTo>
                  <a:pt x="1735147" y="3569567"/>
                  <a:pt x="1759846" y="3579435"/>
                  <a:pt x="1785077" y="3587988"/>
                </a:cubicBezTo>
                <a:cubicBezTo>
                  <a:pt x="1860769" y="3613647"/>
                  <a:pt x="1941245" y="3627469"/>
                  <a:pt x="2024684" y="3627469"/>
                </a:cubicBezTo>
                <a:cubicBezTo>
                  <a:pt x="2469692" y="3627469"/>
                  <a:pt x="2830442" y="3234291"/>
                  <a:pt x="2830442" y="2749282"/>
                </a:cubicBezTo>
                <a:cubicBezTo>
                  <a:pt x="2830442" y="2658343"/>
                  <a:pt x="2817760" y="2570632"/>
                  <a:pt x="2794217" y="2488136"/>
                </a:cubicBezTo>
                <a:cubicBezTo>
                  <a:pt x="2692199" y="2130654"/>
                  <a:pt x="2386253" y="1871095"/>
                  <a:pt x="2024684" y="1871095"/>
                </a:cubicBezTo>
                <a:close/>
                <a:moveTo>
                  <a:pt x="1084929" y="0"/>
                </a:moveTo>
                <a:lnTo>
                  <a:pt x="8846722" y="0"/>
                </a:lnTo>
                <a:cubicBezTo>
                  <a:pt x="9445912" y="0"/>
                  <a:pt x="9931651" y="485739"/>
                  <a:pt x="9931651" y="1084929"/>
                </a:cubicBezTo>
                <a:lnTo>
                  <a:pt x="9931651" y="5424513"/>
                </a:lnTo>
                <a:cubicBezTo>
                  <a:pt x="9931651" y="6023703"/>
                  <a:pt x="9445912" y="6509442"/>
                  <a:pt x="8846722" y="6509442"/>
                </a:cubicBezTo>
                <a:lnTo>
                  <a:pt x="1084929" y="6509442"/>
                </a:lnTo>
                <a:cubicBezTo>
                  <a:pt x="485739" y="6509442"/>
                  <a:pt x="0" y="6023703"/>
                  <a:pt x="0" y="5424513"/>
                </a:cubicBezTo>
                <a:lnTo>
                  <a:pt x="0" y="1084929"/>
                </a:lnTo>
                <a:cubicBezTo>
                  <a:pt x="0" y="485739"/>
                  <a:pt x="485739" y="0"/>
                  <a:pt x="1084929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723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2.91667E-6 0.0331 0.02696 0.05995 0.06003 0.05995 C 0.09896 0.05995 0.11302 0.03009 0.11901 0.01204 L 0.125 -0.01204 C 0.13099 -0.03009 0.14597 -0.05995 0.18998 -0.05995 C 0.21797 -0.05995 0.25 -0.0331 0.25 -7.40741E-7 C 0.25 0.0331 0.21797 0.05995 0.18998 0.05995 C 0.14597 0.05995 0.13099 0.03009 0.125 0.01204 L 0.11901 -0.01204 C 0.11302 -0.03009 0.09896 -0.05995 0.06003 -0.05995 C 0.02696 -0.05995 -2.91667E-6 -0.0331 -2.91667E-6 -7.40741E-7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79" y="1149972"/>
            <a:ext cx="4987639" cy="49876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7127" y="1921164"/>
            <a:ext cx="3084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T-shirt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25645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ress">
            <a:extLst>
              <a:ext uri="{FF2B5EF4-FFF2-40B4-BE49-F238E27FC236}">
                <a16:creationId xmlns:a16="http://schemas.microsoft.com/office/drawing/2014/main" id="{71A26416-8EA2-53B9-0137-82AF79BA42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1077">
            <a:off x="172152" y="3264350"/>
            <a:ext cx="2342317" cy="1975772"/>
          </a:xfrm>
          <a:prstGeom prst="rect">
            <a:avLst/>
          </a:prstGeom>
        </p:spPr>
      </p:pic>
      <p:pic>
        <p:nvPicPr>
          <p:cNvPr id="16" name="shirt">
            <a:extLst>
              <a:ext uri="{FF2B5EF4-FFF2-40B4-BE49-F238E27FC236}">
                <a16:creationId xmlns:a16="http://schemas.microsoft.com/office/drawing/2014/main" id="{B83B0AA7-4949-018F-AA5E-3DF75B0299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279" y="1553242"/>
            <a:ext cx="2342894" cy="1936203"/>
          </a:xfrm>
          <a:prstGeom prst="rect">
            <a:avLst/>
          </a:prstGeom>
        </p:spPr>
      </p:pic>
      <p:pic>
        <p:nvPicPr>
          <p:cNvPr id="17" name="shorts">
            <a:extLst>
              <a:ext uri="{FF2B5EF4-FFF2-40B4-BE49-F238E27FC236}">
                <a16:creationId xmlns:a16="http://schemas.microsoft.com/office/drawing/2014/main" id="{3A840173-8B38-8D2B-1111-4FE92DB3F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2879">
            <a:off x="5065575" y="3145876"/>
            <a:ext cx="2287296" cy="1910462"/>
          </a:xfrm>
          <a:prstGeom prst="rect">
            <a:avLst/>
          </a:prstGeom>
        </p:spPr>
      </p:pic>
      <p:pic>
        <p:nvPicPr>
          <p:cNvPr id="18" name="socks">
            <a:extLst>
              <a:ext uri="{FF2B5EF4-FFF2-40B4-BE49-F238E27FC236}">
                <a16:creationId xmlns:a16="http://schemas.microsoft.com/office/drawing/2014/main" id="{F436A300-2929-6445-9138-1A0D4E6315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178" y="1118953"/>
            <a:ext cx="2280646" cy="2014422"/>
          </a:xfrm>
          <a:prstGeom prst="rect">
            <a:avLst/>
          </a:prstGeom>
        </p:spPr>
      </p:pic>
      <p:pic>
        <p:nvPicPr>
          <p:cNvPr id="19" name="pants">
            <a:extLst>
              <a:ext uri="{FF2B5EF4-FFF2-40B4-BE49-F238E27FC236}">
                <a16:creationId xmlns:a16="http://schemas.microsoft.com/office/drawing/2014/main" id="{2E28E275-F697-F4AE-05A2-C99B3F0234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4459" y="3100167"/>
            <a:ext cx="2403667" cy="20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63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142C0D-2D18-60F1-C7E7-FD42265329D8}"/>
              </a:ext>
            </a:extLst>
          </p:cNvPr>
          <p:cNvCxnSpPr/>
          <p:nvPr/>
        </p:nvCxnSpPr>
        <p:spPr>
          <a:xfrm>
            <a:off x="6964570" y="6898228"/>
            <a:ext cx="431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4517"/>
            <a:ext cx="11989359" cy="25258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29" y="488641"/>
            <a:ext cx="5487980" cy="60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ss 1"/>
          <p:cNvSpPr txBox="1"/>
          <p:nvPr/>
        </p:nvSpPr>
        <p:spPr>
          <a:xfrm>
            <a:off x="6855962" y="2519665"/>
            <a:ext cx="274284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skirt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99918" y="3952185"/>
            <a:ext cx="2742846" cy="132343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/skɜːrt/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váy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29" y="488641"/>
            <a:ext cx="5487980" cy="607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72" y="1616250"/>
            <a:ext cx="5153220" cy="3996006"/>
          </a:xfrm>
          <a:prstGeom prst="rect">
            <a:avLst/>
          </a:prstGeom>
        </p:spPr>
      </p:pic>
      <p:pic>
        <p:nvPicPr>
          <p:cNvPr id="5" name="skirt">
            <a:hlinkClick r:id="" action="ppaction://media"/>
            <a:extLst>
              <a:ext uri="{FF2B5EF4-FFF2-40B4-BE49-F238E27FC236}">
                <a16:creationId xmlns:a16="http://schemas.microsoft.com/office/drawing/2014/main" id="{E5F3EEF6-8EE8-72CB-F978-D493603CA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1440" y="788372"/>
            <a:ext cx="487363" cy="48736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142C0D-2D18-60F1-C7E7-FD42265329D8}"/>
              </a:ext>
            </a:extLst>
          </p:cNvPr>
          <p:cNvCxnSpPr/>
          <p:nvPr/>
        </p:nvCxnSpPr>
        <p:spPr>
          <a:xfrm>
            <a:off x="6964570" y="6898228"/>
            <a:ext cx="431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6694AC6-AA3B-AE17-BE83-FDD59C69E9B6}"/>
              </a:ext>
            </a:extLst>
          </p:cNvPr>
          <p:cNvSpPr/>
          <p:nvPr/>
        </p:nvSpPr>
        <p:spPr>
          <a:xfrm>
            <a:off x="7376433" y="655176"/>
            <a:ext cx="1077375" cy="753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12600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Clothes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85</a:t>
            </a:r>
          </a:p>
        </p:txBody>
      </p:sp>
    </p:spTree>
    <p:extLst>
      <p:ext uri="{BB962C8B-B14F-4D97-AF65-F5344CB8AC3E}">
        <p14:creationId xmlns:p14="http://schemas.microsoft.com/office/powerpoint/2010/main" val="32031279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irt 1"/>
          <p:cNvSpPr txBox="1"/>
          <p:nvPr/>
        </p:nvSpPr>
        <p:spPr>
          <a:xfrm>
            <a:off x="7768047" y="2196102"/>
            <a:ext cx="3572821" cy="92333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jacket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90809" y="3823397"/>
            <a:ext cx="3572821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/ˈdʒækɪt/</a:t>
            </a:r>
            <a:b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áo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khoác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29" y="488641"/>
            <a:ext cx="5487980" cy="607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857" y="1521663"/>
            <a:ext cx="5091937" cy="3972433"/>
          </a:xfrm>
          <a:prstGeom prst="rect">
            <a:avLst/>
          </a:prstGeom>
        </p:spPr>
      </p:pic>
      <p:pic>
        <p:nvPicPr>
          <p:cNvPr id="16" name="jacket">
            <a:hlinkClick r:id="" action="ppaction://media"/>
            <a:extLst>
              <a:ext uri="{FF2B5EF4-FFF2-40B4-BE49-F238E27FC236}">
                <a16:creationId xmlns:a16="http://schemas.microsoft.com/office/drawing/2014/main" id="{CC194841-9B59-5F26-8654-84D9A9C00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9461" y="767459"/>
            <a:ext cx="487363" cy="48736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142C0D-2D18-60F1-C7E7-FD42265329D8}"/>
              </a:ext>
            </a:extLst>
          </p:cNvPr>
          <p:cNvCxnSpPr/>
          <p:nvPr/>
        </p:nvCxnSpPr>
        <p:spPr>
          <a:xfrm>
            <a:off x="6964570" y="6898228"/>
            <a:ext cx="431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6694AC6-AA3B-AE17-BE83-FDD59C69E9B6}"/>
              </a:ext>
            </a:extLst>
          </p:cNvPr>
          <p:cNvSpPr/>
          <p:nvPr/>
        </p:nvSpPr>
        <p:spPr>
          <a:xfrm>
            <a:off x="7396370" y="501069"/>
            <a:ext cx="1077375" cy="753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orts 1"/>
          <p:cNvSpPr txBox="1"/>
          <p:nvPr/>
        </p:nvSpPr>
        <p:spPr>
          <a:xfrm>
            <a:off x="7951342" y="2233048"/>
            <a:ext cx="3308681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</a:rPr>
              <a:t>jeans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142" y="3604101"/>
            <a:ext cx="3744244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/dʒiːnz/	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quần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jean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quần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29" y="488641"/>
            <a:ext cx="5487980" cy="6074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45" y="1437855"/>
            <a:ext cx="5106919" cy="3929731"/>
          </a:xfrm>
          <a:prstGeom prst="rect">
            <a:avLst/>
          </a:prstGeom>
        </p:spPr>
      </p:pic>
      <p:pic>
        <p:nvPicPr>
          <p:cNvPr id="18" name="jeans">
            <a:hlinkClick r:id="" action="ppaction://media"/>
            <a:extLst>
              <a:ext uri="{FF2B5EF4-FFF2-40B4-BE49-F238E27FC236}">
                <a16:creationId xmlns:a16="http://schemas.microsoft.com/office/drawing/2014/main" id="{F5F96E1B-718B-2916-36DC-C260E3F1B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6788" y="608765"/>
            <a:ext cx="487363" cy="48736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142C0D-2D18-60F1-C7E7-FD42265329D8}"/>
              </a:ext>
            </a:extLst>
          </p:cNvPr>
          <p:cNvCxnSpPr/>
          <p:nvPr/>
        </p:nvCxnSpPr>
        <p:spPr>
          <a:xfrm>
            <a:off x="6964570" y="6898228"/>
            <a:ext cx="431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6694AC6-AA3B-AE17-BE83-FDD59C69E9B6}"/>
              </a:ext>
            </a:extLst>
          </p:cNvPr>
          <p:cNvSpPr/>
          <p:nvPr/>
        </p:nvSpPr>
        <p:spPr>
          <a:xfrm>
            <a:off x="6718916" y="403239"/>
            <a:ext cx="1077375" cy="753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5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ocks 1"/>
          <p:cNvSpPr txBox="1"/>
          <p:nvPr/>
        </p:nvSpPr>
        <p:spPr>
          <a:xfrm>
            <a:off x="7313828" y="2551641"/>
            <a:ext cx="4018454" cy="110799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</a:rPr>
              <a:t>boots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13827" y="4340214"/>
            <a:ext cx="4018454" cy="144655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/buːts/</a:t>
            </a:r>
            <a:b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đôi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29" y="488641"/>
            <a:ext cx="5487980" cy="607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62" y="1749981"/>
            <a:ext cx="4778120" cy="390155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142C0D-2D18-60F1-C7E7-FD42265329D8}"/>
              </a:ext>
            </a:extLst>
          </p:cNvPr>
          <p:cNvCxnSpPr/>
          <p:nvPr/>
        </p:nvCxnSpPr>
        <p:spPr>
          <a:xfrm>
            <a:off x="6964570" y="6898228"/>
            <a:ext cx="431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boots">
            <a:hlinkClick r:id="" action="ppaction://media"/>
            <a:extLst>
              <a:ext uri="{FF2B5EF4-FFF2-40B4-BE49-F238E27FC236}">
                <a16:creationId xmlns:a16="http://schemas.microsoft.com/office/drawing/2014/main" id="{6E5DA23F-840A-3319-73F7-CAAC30858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1943" y="795593"/>
            <a:ext cx="487363" cy="4873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694AC6-AA3B-AE17-BE83-FDD59C69E9B6}"/>
              </a:ext>
            </a:extLst>
          </p:cNvPr>
          <p:cNvSpPr/>
          <p:nvPr/>
        </p:nvSpPr>
        <p:spPr>
          <a:xfrm>
            <a:off x="7240239" y="662397"/>
            <a:ext cx="1077375" cy="753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ants 1">
            <a:extLst>
              <a:ext uri="{FF2B5EF4-FFF2-40B4-BE49-F238E27FC236}">
                <a16:creationId xmlns:a16="http://schemas.microsoft.com/office/drawing/2014/main" id="{3859E74E-1FAD-027F-E729-F011F61277FA}"/>
              </a:ext>
            </a:extLst>
          </p:cNvPr>
          <p:cNvSpPr txBox="1"/>
          <p:nvPr/>
        </p:nvSpPr>
        <p:spPr>
          <a:xfrm>
            <a:off x="7563690" y="1877386"/>
            <a:ext cx="4084532" cy="110799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</a:rPr>
              <a:t>T-shirt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5CB456-9A10-17E4-2439-B28CC4DA62B7}"/>
              </a:ext>
            </a:extLst>
          </p:cNvPr>
          <p:cNvSpPr txBox="1"/>
          <p:nvPr/>
        </p:nvSpPr>
        <p:spPr>
          <a:xfrm>
            <a:off x="7595038" y="3700015"/>
            <a:ext cx="4084532" cy="144655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/ˈtiː ʃɜːrt/ 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thun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29" y="488641"/>
            <a:ext cx="5487980" cy="6074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46" y="1570925"/>
            <a:ext cx="4467018" cy="3807118"/>
          </a:xfrm>
          <a:prstGeom prst="rect">
            <a:avLst/>
          </a:prstGeom>
        </p:spPr>
      </p:pic>
      <p:pic>
        <p:nvPicPr>
          <p:cNvPr id="23" name="T-shirt">
            <a:hlinkClick r:id="" action="ppaction://media"/>
            <a:extLst>
              <a:ext uri="{FF2B5EF4-FFF2-40B4-BE49-F238E27FC236}">
                <a16:creationId xmlns:a16="http://schemas.microsoft.com/office/drawing/2014/main" id="{EEC59BAD-10C8-6989-5BF2-9D31B3CB7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72747" y="687287"/>
            <a:ext cx="487363" cy="48736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142C0D-2D18-60F1-C7E7-FD42265329D8}"/>
              </a:ext>
            </a:extLst>
          </p:cNvPr>
          <p:cNvCxnSpPr/>
          <p:nvPr/>
        </p:nvCxnSpPr>
        <p:spPr>
          <a:xfrm>
            <a:off x="6964570" y="6898228"/>
            <a:ext cx="431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6694AC6-AA3B-AE17-BE83-FDD59C69E9B6}"/>
              </a:ext>
            </a:extLst>
          </p:cNvPr>
          <p:cNvSpPr/>
          <p:nvPr/>
        </p:nvSpPr>
        <p:spPr>
          <a:xfrm>
            <a:off x="6753749" y="572831"/>
            <a:ext cx="1077375" cy="753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048"/>
            <a:ext cx="11989359" cy="25258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5029" y="4769172"/>
            <a:ext cx="10345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Quiz &amp; Vocabulary learning English: SGK </a:t>
            </a:r>
            <a:r>
              <a:rPr lang="en-US" dirty="0" err="1">
                <a:hlinkClick r:id="rId3"/>
              </a:rPr>
              <a:t>Tiếng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Anh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Lớp</a:t>
            </a:r>
            <a:r>
              <a:rPr lang="en-US" dirty="0">
                <a:hlinkClick r:id="rId3"/>
              </a:rPr>
              <a:t> 3 </a:t>
            </a:r>
            <a:r>
              <a:rPr lang="en-US" dirty="0" err="1">
                <a:hlinkClick r:id="rId3"/>
              </a:rPr>
              <a:t>i</a:t>
            </a:r>
            <a:r>
              <a:rPr lang="en-US" dirty="0">
                <a:hlinkClick r:id="rId3"/>
              </a:rPr>
              <a:t>-Learn Smart Start - Unit 6: Clothes (Lesson 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4264B4-8130-EF69-1B9A-3ED8EB1F6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0" y="3781449"/>
            <a:ext cx="2714625" cy="2105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7CA033-8750-CC01-406A-44D2AF05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75" y="3814786"/>
            <a:ext cx="2686050" cy="209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614F8-626C-7108-BF3A-715164A79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053" y="2700361"/>
            <a:ext cx="2809875" cy="2162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C123C-6FE3-E4C0-E71F-B7CC9E1ED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070" y="1652611"/>
            <a:ext cx="2647950" cy="2162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A2FA6-D033-97D6-42D6-39AFEDB0E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647" y="3978989"/>
            <a:ext cx="2514600" cy="2143125"/>
          </a:xfrm>
          <a:prstGeom prst="rect">
            <a:avLst/>
          </a:prstGeom>
        </p:spPr>
      </p:pic>
      <p:sp>
        <p:nvSpPr>
          <p:cNvPr id="7" name="Rectangle: Rounded Corners 32">
            <a:extLst>
              <a:ext uri="{FF2B5EF4-FFF2-40B4-BE49-F238E27FC236}">
                <a16:creationId xmlns:a16="http://schemas.microsoft.com/office/drawing/2014/main" id="{0104B9C6-0FB5-0491-33F2-7A605D1181D0}"/>
              </a:ext>
            </a:extLst>
          </p:cNvPr>
          <p:cNvSpPr/>
          <p:nvPr/>
        </p:nvSpPr>
        <p:spPr>
          <a:xfrm>
            <a:off x="1464733" y="317739"/>
            <a:ext cx="8515845" cy="571744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Put the pictures in the right group.</a:t>
            </a: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A731AD9B-5CCE-849F-A408-3167C7793847}"/>
              </a:ext>
            </a:extLst>
          </p:cNvPr>
          <p:cNvSpPr/>
          <p:nvPr/>
        </p:nvSpPr>
        <p:spPr>
          <a:xfrm>
            <a:off x="929436" y="1256480"/>
            <a:ext cx="292289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1. a (pen)</a:t>
            </a:r>
            <a:endParaRPr lang="en-US" b="1" dirty="0"/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85542052-9A4E-8233-34A9-50F15FBA4B19}"/>
              </a:ext>
            </a:extLst>
          </p:cNvPr>
          <p:cNvSpPr/>
          <p:nvPr/>
        </p:nvSpPr>
        <p:spPr>
          <a:xfrm>
            <a:off x="8248454" y="1256480"/>
            <a:ext cx="360123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2. some (pens)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83033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01784 -0.2673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62813 -0.107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54023 -0.11412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18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12083 0.0701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18112 2.22222E-6 C -0.26224 2.22222E-6 -0.36211 0.01551 -0.36211 0.02824 L -0.36211 0.05648 " pathEditMode="relative" rAng="0" ptsTypes="AAAA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12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81891" y="323273"/>
            <a:ext cx="6027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2. Game: Open the box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1567543" y="3105835"/>
            <a:ext cx="7576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Copy of Clothes - learning vocabulary (audio supported) - Open the box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035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7214" y="3918856"/>
            <a:ext cx="2976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ài h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467" y="138112"/>
            <a:ext cx="11328400" cy="63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85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95288"/>
            <a:ext cx="6019800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13" y="2238071"/>
            <a:ext cx="1619250" cy="1714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0288" y="2946846"/>
            <a:ext cx="1685925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264" y="1428852"/>
            <a:ext cx="4946311" cy="973336"/>
          </a:xfrm>
          <a:prstGeom prst="rect">
            <a:avLst/>
          </a:prstGeom>
        </p:spPr>
      </p:pic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B37DB73A-E0DE-D0B0-6B94-E1DE190ED34D}"/>
              </a:ext>
            </a:extLst>
          </p:cNvPr>
          <p:cNvSpPr/>
          <p:nvPr/>
        </p:nvSpPr>
        <p:spPr>
          <a:xfrm>
            <a:off x="1925063" y="1605044"/>
            <a:ext cx="4033713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168" y="2150262"/>
            <a:ext cx="9525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582" y="2564802"/>
            <a:ext cx="4607706" cy="77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714" y="3592738"/>
            <a:ext cx="4810174" cy="1000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393" y="4592863"/>
            <a:ext cx="4693343" cy="1036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2493" y="4687606"/>
            <a:ext cx="1085850" cy="866775"/>
          </a:xfrm>
          <a:prstGeom prst="rect">
            <a:avLst/>
          </a:prstGeom>
        </p:spPr>
      </p:pic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B72CE607-251A-0C61-2B74-34314CDAC206}"/>
              </a:ext>
            </a:extLst>
          </p:cNvPr>
          <p:cNvSpPr/>
          <p:nvPr/>
        </p:nvSpPr>
        <p:spPr>
          <a:xfrm>
            <a:off x="5759369" y="2707737"/>
            <a:ext cx="3890699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CB38F7FE-8DDE-BDD5-E5FD-CE6FB5A301F7}"/>
              </a:ext>
            </a:extLst>
          </p:cNvPr>
          <p:cNvSpPr/>
          <p:nvPr/>
        </p:nvSpPr>
        <p:spPr>
          <a:xfrm>
            <a:off x="6096000" y="4802882"/>
            <a:ext cx="4036022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9">
            <a:extLst>
              <a:ext uri="{FF2B5EF4-FFF2-40B4-BE49-F238E27FC236}">
                <a16:creationId xmlns:a16="http://schemas.microsoft.com/office/drawing/2014/main" id="{908EBE76-BD8F-9526-E52D-E7F9ED941845}"/>
              </a:ext>
            </a:extLst>
          </p:cNvPr>
          <p:cNvSpPr/>
          <p:nvPr/>
        </p:nvSpPr>
        <p:spPr>
          <a:xfrm>
            <a:off x="2101173" y="3823547"/>
            <a:ext cx="3994827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D3-TRACK 8">
            <a:hlinkClick r:id="" action="ppaction://media"/>
            <a:extLst>
              <a:ext uri="{FF2B5EF4-FFF2-40B4-BE49-F238E27FC236}">
                <a16:creationId xmlns:a16="http://schemas.microsoft.com/office/drawing/2014/main" id="{36F17F6D-D4CB-847E-888C-7EC343CE6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17512" y="859469"/>
            <a:ext cx="487363" cy="4873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011125-D90A-F0EB-6C55-170D8A1FCFD7}"/>
              </a:ext>
            </a:extLst>
          </p:cNvPr>
          <p:cNvSpPr/>
          <p:nvPr/>
        </p:nvSpPr>
        <p:spPr>
          <a:xfrm>
            <a:off x="8572693" y="675099"/>
            <a:ext cx="1077375" cy="753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D13735-1266-10FD-384A-EFFBE927E554}"/>
              </a:ext>
            </a:extLst>
          </p:cNvPr>
          <p:cNvSpPr txBox="1"/>
          <p:nvPr/>
        </p:nvSpPr>
        <p:spPr>
          <a:xfrm>
            <a:off x="7274674" y="69748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54242666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6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03328"/>
            <a:ext cx="1972531" cy="1529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974" y="1920367"/>
            <a:ext cx="2686050" cy="209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940" y="1853692"/>
            <a:ext cx="2809875" cy="216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148" y="1233488"/>
            <a:ext cx="3407495" cy="2782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815" y="1999363"/>
            <a:ext cx="1827187" cy="155726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61391" y="1195840"/>
            <a:ext cx="3172924" cy="3164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38" y="5068205"/>
            <a:ext cx="161925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6298" y="4090619"/>
            <a:ext cx="1685925" cy="16383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4961467" y="5522757"/>
            <a:ext cx="5656645" cy="739662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I’m wearing red boots.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11706" y="4496650"/>
            <a:ext cx="6253827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are you wearing? </a:t>
            </a:r>
          </a:p>
        </p:txBody>
      </p:sp>
    </p:spTree>
    <p:extLst>
      <p:ext uri="{BB962C8B-B14F-4D97-AF65-F5344CB8AC3E}">
        <p14:creationId xmlns:p14="http://schemas.microsoft.com/office/powerpoint/2010/main" val="19512268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29" y="1400783"/>
            <a:ext cx="3635714" cy="2819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0319"/>
            <a:ext cx="2075274" cy="1619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267" y="2057881"/>
            <a:ext cx="2809875" cy="216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3" y="1804695"/>
            <a:ext cx="2647950" cy="216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1063" y="2057881"/>
            <a:ext cx="1942810" cy="16558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61391" y="1233488"/>
            <a:ext cx="3172924" cy="3126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38" y="5068205"/>
            <a:ext cx="161925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6298" y="4090619"/>
            <a:ext cx="1685925" cy="16383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4483571" y="5522757"/>
            <a:ext cx="6430863" cy="739662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I’m wearing a yellow skirt.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11706" y="4496650"/>
            <a:ext cx="5779694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are you wearing? </a:t>
            </a:r>
          </a:p>
        </p:txBody>
      </p:sp>
    </p:spTree>
    <p:extLst>
      <p:ext uri="{BB962C8B-B14F-4D97-AF65-F5344CB8AC3E}">
        <p14:creationId xmlns:p14="http://schemas.microsoft.com/office/powerpoint/2010/main" val="19986806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82025"/>
            <a:ext cx="2123927" cy="1646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159" y="1591099"/>
            <a:ext cx="2686050" cy="209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866" y="1222632"/>
            <a:ext cx="3594267" cy="2765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900" y="1524424"/>
            <a:ext cx="2647950" cy="216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776" y="1789148"/>
            <a:ext cx="1967427" cy="167678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26628" y="1233488"/>
            <a:ext cx="3172924" cy="3164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38" y="5068205"/>
            <a:ext cx="161925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6298" y="4090619"/>
            <a:ext cx="1685925" cy="16383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4720210" y="5573840"/>
            <a:ext cx="5917030" cy="739662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I’m wearing blue jeans.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11706" y="4496650"/>
            <a:ext cx="6281427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are you </a:t>
            </a:r>
            <a:r>
              <a:rPr lang="en-US" sz="3600" i="1" dirty="0" smtClean="0">
                <a:solidFill>
                  <a:srgbClr val="002060"/>
                </a:solidFill>
              </a:rPr>
              <a:t>wearing? </a:t>
            </a:r>
            <a:endParaRPr lang="en-US" sz="3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7344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062" y="2127600"/>
            <a:ext cx="2714625" cy="2105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90105"/>
            <a:ext cx="1888176" cy="1473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318" y="2070450"/>
            <a:ext cx="2809875" cy="216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606" y="2432270"/>
            <a:ext cx="1861394" cy="1519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072" y="1233488"/>
            <a:ext cx="3621663" cy="308664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26628" y="1233488"/>
            <a:ext cx="3172924" cy="3164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38" y="5068205"/>
            <a:ext cx="161925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6298" y="4090619"/>
            <a:ext cx="1685925" cy="16383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361267" y="5522757"/>
            <a:ext cx="7256845" cy="739662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I’m wearing </a:t>
            </a:r>
            <a:r>
              <a:rPr lang="en-US" sz="3600" i="1" dirty="0" smtClean="0">
                <a:solidFill>
                  <a:srgbClr val="002060"/>
                </a:solidFill>
              </a:rPr>
              <a:t>an </a:t>
            </a:r>
            <a:r>
              <a:rPr lang="en-US" sz="3600" i="1" dirty="0">
                <a:solidFill>
                  <a:srgbClr val="002060"/>
                </a:solidFill>
              </a:rPr>
              <a:t>orange T-shirt.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11706" y="4496650"/>
            <a:ext cx="6677161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are you wearing? </a:t>
            </a:r>
          </a:p>
        </p:txBody>
      </p:sp>
    </p:spTree>
    <p:extLst>
      <p:ext uri="{BB962C8B-B14F-4D97-AF65-F5344CB8AC3E}">
        <p14:creationId xmlns:p14="http://schemas.microsoft.com/office/powerpoint/2010/main" val="25745769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08" y="2289530"/>
            <a:ext cx="2039929" cy="1581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129" y="1233488"/>
            <a:ext cx="4162953" cy="3247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704" y="2057880"/>
            <a:ext cx="2809875" cy="216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632" y="1904136"/>
            <a:ext cx="2647950" cy="2162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253" y="2057880"/>
            <a:ext cx="1889619" cy="161047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61391" y="1233488"/>
            <a:ext cx="3172924" cy="31266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38" y="5068205"/>
            <a:ext cx="161925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6298" y="4090619"/>
            <a:ext cx="1685925" cy="16383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945467" y="5522757"/>
            <a:ext cx="6968967" cy="739662"/>
          </a:xfrm>
          <a:prstGeom prst="wedgeRoundRectCallout">
            <a:avLst>
              <a:gd name="adj1" fmla="val 47027"/>
              <a:gd name="adj2" fmla="val -9320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I’m wearing a blue jacket.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11706" y="4496650"/>
            <a:ext cx="6228427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are you wearing? </a:t>
            </a:r>
          </a:p>
        </p:txBody>
      </p:sp>
    </p:spTree>
    <p:extLst>
      <p:ext uri="{BB962C8B-B14F-4D97-AF65-F5344CB8AC3E}">
        <p14:creationId xmlns:p14="http://schemas.microsoft.com/office/powerpoint/2010/main" val="8856446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80" y="323445"/>
            <a:ext cx="6216785" cy="746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0827"/>
            <a:ext cx="12309915" cy="45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104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80" y="323445"/>
            <a:ext cx="6216785" cy="746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0827"/>
            <a:ext cx="12309915" cy="457868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848927" y="2886923"/>
            <a:ext cx="1759805" cy="62257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jacket.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32667" y="3940083"/>
            <a:ext cx="2412099" cy="62257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wearing?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705242" y="3898310"/>
            <a:ext cx="1788674" cy="62257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T- shirt.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57601" y="5014799"/>
            <a:ext cx="2080504" cy="62257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are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3994172" y="5017331"/>
            <a:ext cx="1725691" cy="622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wearing?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20552" y="5014799"/>
            <a:ext cx="1788674" cy="62257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boots.</a:t>
            </a:r>
          </a:p>
        </p:txBody>
      </p:sp>
    </p:spTree>
    <p:extLst>
      <p:ext uri="{BB962C8B-B14F-4D97-AF65-F5344CB8AC3E}">
        <p14:creationId xmlns:p14="http://schemas.microsoft.com/office/powerpoint/2010/main" val="37007404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5985933" y="880873"/>
            <a:ext cx="615844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karaok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3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Skirt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Jacket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Jeans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Boots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T-shirt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1" y="2092291"/>
            <a:ext cx="6146615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 </a:t>
            </a:r>
            <a:r>
              <a:rPr lang="en-US" sz="3600" i="1" dirty="0" smtClean="0">
                <a:solidFill>
                  <a:srgbClr val="0070C0"/>
                </a:solidFill>
              </a:rPr>
              <a:t>are you wearing?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 smtClean="0">
                <a:solidFill>
                  <a:srgbClr val="0070C0"/>
                </a:solidFill>
              </a:rPr>
              <a:t>I’m </a:t>
            </a:r>
            <a:r>
              <a:rPr lang="en-US" sz="3600" i="1" dirty="0" smtClean="0">
                <a:solidFill>
                  <a:srgbClr val="0070C0"/>
                </a:solidFill>
              </a:rPr>
              <a:t>wearing </a:t>
            </a:r>
            <a:r>
              <a:rPr lang="en-US" sz="3600" i="1" dirty="0" smtClean="0">
                <a:solidFill>
                  <a:srgbClr val="FF0000"/>
                </a:solidFill>
              </a:rPr>
              <a:t>blue jeans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you wearing?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I’m wearing </a:t>
            </a:r>
            <a:r>
              <a:rPr lang="en-US" sz="3600" i="1" dirty="0" smtClean="0">
                <a:solidFill>
                  <a:srgbClr val="FF0000"/>
                </a:solidFill>
              </a:rPr>
              <a:t>a red jacket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71" y="2100897"/>
            <a:ext cx="4458364" cy="445836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-2689411" y="-1820944"/>
            <a:ext cx="16758877" cy="9145110"/>
          </a:xfrm>
          <a:custGeom>
            <a:avLst/>
            <a:gdLst>
              <a:gd name="connsiteX0" fmla="*/ 7171510 w 11913326"/>
              <a:gd name="connsiteY0" fmla="*/ 1793966 h 6644640"/>
              <a:gd name="connsiteX1" fmla="*/ 6191795 w 11913326"/>
              <a:gd name="connsiteY1" fmla="*/ 2690949 h 6644640"/>
              <a:gd name="connsiteX2" fmla="*/ 7171510 w 11913326"/>
              <a:gd name="connsiteY2" fmla="*/ 3587932 h 6644640"/>
              <a:gd name="connsiteX3" fmla="*/ 8151225 w 11913326"/>
              <a:gd name="connsiteY3" fmla="*/ 2690949 h 6644640"/>
              <a:gd name="connsiteX4" fmla="*/ 7171510 w 11913326"/>
              <a:gd name="connsiteY4" fmla="*/ 1793966 h 6644640"/>
              <a:gd name="connsiteX5" fmla="*/ 1107462 w 11913326"/>
              <a:gd name="connsiteY5" fmla="*/ 0 h 6644640"/>
              <a:gd name="connsiteX6" fmla="*/ 10805864 w 11913326"/>
              <a:gd name="connsiteY6" fmla="*/ 0 h 6644640"/>
              <a:gd name="connsiteX7" fmla="*/ 11913326 w 11913326"/>
              <a:gd name="connsiteY7" fmla="*/ 1107462 h 6644640"/>
              <a:gd name="connsiteX8" fmla="*/ 11913326 w 11913326"/>
              <a:gd name="connsiteY8" fmla="*/ 5537178 h 6644640"/>
              <a:gd name="connsiteX9" fmla="*/ 10805864 w 11913326"/>
              <a:gd name="connsiteY9" fmla="*/ 6644640 h 6644640"/>
              <a:gd name="connsiteX10" fmla="*/ 1107462 w 11913326"/>
              <a:gd name="connsiteY10" fmla="*/ 6644640 h 6644640"/>
              <a:gd name="connsiteX11" fmla="*/ 0 w 11913326"/>
              <a:gd name="connsiteY11" fmla="*/ 5537178 h 6644640"/>
              <a:gd name="connsiteX12" fmla="*/ 0 w 11913326"/>
              <a:gd name="connsiteY12" fmla="*/ 1107462 h 6644640"/>
              <a:gd name="connsiteX13" fmla="*/ 1107462 w 11913326"/>
              <a:gd name="connsiteY13" fmla="*/ 0 h 664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913326" h="6644640">
                <a:moveTo>
                  <a:pt x="7171510" y="1793966"/>
                </a:moveTo>
                <a:cubicBezTo>
                  <a:pt x="6630428" y="1793966"/>
                  <a:pt x="6191795" y="2195559"/>
                  <a:pt x="6191795" y="2690949"/>
                </a:cubicBezTo>
                <a:cubicBezTo>
                  <a:pt x="6191795" y="3186339"/>
                  <a:pt x="6630428" y="3587932"/>
                  <a:pt x="7171510" y="3587932"/>
                </a:cubicBezTo>
                <a:cubicBezTo>
                  <a:pt x="7712592" y="3587932"/>
                  <a:pt x="8151225" y="3186339"/>
                  <a:pt x="8151225" y="2690949"/>
                </a:cubicBezTo>
                <a:cubicBezTo>
                  <a:pt x="8151225" y="2195559"/>
                  <a:pt x="7712592" y="1793966"/>
                  <a:pt x="7171510" y="1793966"/>
                </a:cubicBezTo>
                <a:close/>
                <a:moveTo>
                  <a:pt x="1107462" y="0"/>
                </a:moveTo>
                <a:lnTo>
                  <a:pt x="10805864" y="0"/>
                </a:lnTo>
                <a:cubicBezTo>
                  <a:pt x="11417498" y="0"/>
                  <a:pt x="11913326" y="495828"/>
                  <a:pt x="11913326" y="1107462"/>
                </a:cubicBezTo>
                <a:lnTo>
                  <a:pt x="11913326" y="5537178"/>
                </a:lnTo>
                <a:cubicBezTo>
                  <a:pt x="11913326" y="6148812"/>
                  <a:pt x="11417498" y="6644640"/>
                  <a:pt x="10805864" y="6644640"/>
                </a:cubicBezTo>
                <a:lnTo>
                  <a:pt x="1107462" y="6644640"/>
                </a:lnTo>
                <a:cubicBezTo>
                  <a:pt x="495828" y="6644640"/>
                  <a:pt x="0" y="6148812"/>
                  <a:pt x="0" y="5537178"/>
                </a:cubicBezTo>
                <a:lnTo>
                  <a:pt x="0" y="1107462"/>
                </a:lnTo>
                <a:cubicBezTo>
                  <a:pt x="0" y="495828"/>
                  <a:pt x="495828" y="0"/>
                  <a:pt x="1107462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C 0.06901 2.59259E-6 0.125 0.05602 0.125 0.125 C 0.125 0.19398 0.06901 0.25 3.33333E-6 0.25 C -0.06901 0.25 -0.125 0.19398 -0.125 0.125 C -0.125 0.05602 -0.06901 2.59259E-6 3.33333E-6 2.59259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42" y="76411"/>
            <a:ext cx="6192555" cy="61925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3171" y="2007909"/>
            <a:ext cx="2686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dress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30021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7" y="1419262"/>
            <a:ext cx="4573280" cy="457328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2535810" y="-2196445"/>
            <a:ext cx="16280090" cy="9813303"/>
          </a:xfrm>
          <a:custGeom>
            <a:avLst/>
            <a:gdLst>
              <a:gd name="connsiteX0" fmla="*/ 2024684 w 9931651"/>
              <a:gd name="connsiteY0" fmla="*/ 1871095 h 6509442"/>
              <a:gd name="connsiteX1" fmla="*/ 1218926 w 9931651"/>
              <a:gd name="connsiteY1" fmla="*/ 2749282 h 6509442"/>
              <a:gd name="connsiteX2" fmla="*/ 1711047 w 9931651"/>
              <a:gd name="connsiteY2" fmla="*/ 3558457 h 6509442"/>
              <a:gd name="connsiteX3" fmla="*/ 1785077 w 9931651"/>
              <a:gd name="connsiteY3" fmla="*/ 3587988 h 6509442"/>
              <a:gd name="connsiteX4" fmla="*/ 2024684 w 9931651"/>
              <a:gd name="connsiteY4" fmla="*/ 3627469 h 6509442"/>
              <a:gd name="connsiteX5" fmla="*/ 2830442 w 9931651"/>
              <a:gd name="connsiteY5" fmla="*/ 2749282 h 6509442"/>
              <a:gd name="connsiteX6" fmla="*/ 2794217 w 9931651"/>
              <a:gd name="connsiteY6" fmla="*/ 2488136 h 6509442"/>
              <a:gd name="connsiteX7" fmla="*/ 2024684 w 9931651"/>
              <a:gd name="connsiteY7" fmla="*/ 1871095 h 6509442"/>
              <a:gd name="connsiteX8" fmla="*/ 1084929 w 9931651"/>
              <a:gd name="connsiteY8" fmla="*/ 0 h 6509442"/>
              <a:gd name="connsiteX9" fmla="*/ 8846722 w 9931651"/>
              <a:gd name="connsiteY9" fmla="*/ 0 h 6509442"/>
              <a:gd name="connsiteX10" fmla="*/ 9931651 w 9931651"/>
              <a:gd name="connsiteY10" fmla="*/ 1084929 h 6509442"/>
              <a:gd name="connsiteX11" fmla="*/ 9931651 w 9931651"/>
              <a:gd name="connsiteY11" fmla="*/ 5424513 h 6509442"/>
              <a:gd name="connsiteX12" fmla="*/ 8846722 w 9931651"/>
              <a:gd name="connsiteY12" fmla="*/ 6509442 h 6509442"/>
              <a:gd name="connsiteX13" fmla="*/ 1084929 w 9931651"/>
              <a:gd name="connsiteY13" fmla="*/ 6509442 h 6509442"/>
              <a:gd name="connsiteX14" fmla="*/ 0 w 9931651"/>
              <a:gd name="connsiteY14" fmla="*/ 5424513 h 6509442"/>
              <a:gd name="connsiteX15" fmla="*/ 0 w 9931651"/>
              <a:gd name="connsiteY15" fmla="*/ 1084929 h 6509442"/>
              <a:gd name="connsiteX16" fmla="*/ 1084929 w 9931651"/>
              <a:gd name="connsiteY16" fmla="*/ 0 h 650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31651" h="6509442">
                <a:moveTo>
                  <a:pt x="2024684" y="1871095"/>
                </a:moveTo>
                <a:cubicBezTo>
                  <a:pt x="1579676" y="1871095"/>
                  <a:pt x="1218926" y="2264273"/>
                  <a:pt x="1218926" y="2749282"/>
                </a:cubicBezTo>
                <a:cubicBezTo>
                  <a:pt x="1218926" y="3113039"/>
                  <a:pt x="1421848" y="3425141"/>
                  <a:pt x="1711047" y="3558457"/>
                </a:cubicBezTo>
                <a:cubicBezTo>
                  <a:pt x="1735147" y="3569567"/>
                  <a:pt x="1759846" y="3579435"/>
                  <a:pt x="1785077" y="3587988"/>
                </a:cubicBezTo>
                <a:cubicBezTo>
                  <a:pt x="1860769" y="3613647"/>
                  <a:pt x="1941245" y="3627469"/>
                  <a:pt x="2024684" y="3627469"/>
                </a:cubicBezTo>
                <a:cubicBezTo>
                  <a:pt x="2469692" y="3627469"/>
                  <a:pt x="2830442" y="3234291"/>
                  <a:pt x="2830442" y="2749282"/>
                </a:cubicBezTo>
                <a:cubicBezTo>
                  <a:pt x="2830442" y="2658343"/>
                  <a:pt x="2817760" y="2570632"/>
                  <a:pt x="2794217" y="2488136"/>
                </a:cubicBezTo>
                <a:cubicBezTo>
                  <a:pt x="2692199" y="2130654"/>
                  <a:pt x="2386253" y="1871095"/>
                  <a:pt x="2024684" y="1871095"/>
                </a:cubicBezTo>
                <a:close/>
                <a:moveTo>
                  <a:pt x="1084929" y="0"/>
                </a:moveTo>
                <a:lnTo>
                  <a:pt x="8846722" y="0"/>
                </a:lnTo>
                <a:cubicBezTo>
                  <a:pt x="9445912" y="0"/>
                  <a:pt x="9931651" y="485739"/>
                  <a:pt x="9931651" y="1084929"/>
                </a:cubicBezTo>
                <a:lnTo>
                  <a:pt x="9931651" y="5424513"/>
                </a:lnTo>
                <a:cubicBezTo>
                  <a:pt x="9931651" y="6023703"/>
                  <a:pt x="9445912" y="6509442"/>
                  <a:pt x="8846722" y="6509442"/>
                </a:cubicBezTo>
                <a:lnTo>
                  <a:pt x="1084929" y="6509442"/>
                </a:lnTo>
                <a:cubicBezTo>
                  <a:pt x="485739" y="6509442"/>
                  <a:pt x="0" y="6023703"/>
                  <a:pt x="0" y="5424513"/>
                </a:cubicBezTo>
                <a:lnTo>
                  <a:pt x="0" y="1084929"/>
                </a:lnTo>
                <a:cubicBezTo>
                  <a:pt x="0" y="485739"/>
                  <a:pt x="485739" y="0"/>
                  <a:pt x="1084929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026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C 0.06901 1.11111E-6 0.125 0.05602 0.125 0.125 C 0.125 0.19398 0.06901 0.25 4.58333E-6 0.25 C -0.06901 0.25 -0.125 0.19398 -0.125 0.125 C -0.125 0.05602 -0.06901 1.11111E-6 4.58333E-6 1.1111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285" y="467917"/>
            <a:ext cx="5184738" cy="51847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3491" y="2540000"/>
            <a:ext cx="2484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pants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4054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46" y="1550477"/>
            <a:ext cx="4573280" cy="457328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3393649" y="-1234910"/>
            <a:ext cx="17137929" cy="9813303"/>
          </a:xfrm>
          <a:custGeom>
            <a:avLst/>
            <a:gdLst>
              <a:gd name="connsiteX0" fmla="*/ 2024684 w 9931651"/>
              <a:gd name="connsiteY0" fmla="*/ 1871095 h 6509442"/>
              <a:gd name="connsiteX1" fmla="*/ 1218926 w 9931651"/>
              <a:gd name="connsiteY1" fmla="*/ 2749282 h 6509442"/>
              <a:gd name="connsiteX2" fmla="*/ 1711047 w 9931651"/>
              <a:gd name="connsiteY2" fmla="*/ 3558457 h 6509442"/>
              <a:gd name="connsiteX3" fmla="*/ 1785077 w 9931651"/>
              <a:gd name="connsiteY3" fmla="*/ 3587988 h 6509442"/>
              <a:gd name="connsiteX4" fmla="*/ 2024684 w 9931651"/>
              <a:gd name="connsiteY4" fmla="*/ 3627469 h 6509442"/>
              <a:gd name="connsiteX5" fmla="*/ 2830442 w 9931651"/>
              <a:gd name="connsiteY5" fmla="*/ 2749282 h 6509442"/>
              <a:gd name="connsiteX6" fmla="*/ 2794217 w 9931651"/>
              <a:gd name="connsiteY6" fmla="*/ 2488136 h 6509442"/>
              <a:gd name="connsiteX7" fmla="*/ 2024684 w 9931651"/>
              <a:gd name="connsiteY7" fmla="*/ 1871095 h 6509442"/>
              <a:gd name="connsiteX8" fmla="*/ 1084929 w 9931651"/>
              <a:gd name="connsiteY8" fmla="*/ 0 h 6509442"/>
              <a:gd name="connsiteX9" fmla="*/ 8846722 w 9931651"/>
              <a:gd name="connsiteY9" fmla="*/ 0 h 6509442"/>
              <a:gd name="connsiteX10" fmla="*/ 9931651 w 9931651"/>
              <a:gd name="connsiteY10" fmla="*/ 1084929 h 6509442"/>
              <a:gd name="connsiteX11" fmla="*/ 9931651 w 9931651"/>
              <a:gd name="connsiteY11" fmla="*/ 5424513 h 6509442"/>
              <a:gd name="connsiteX12" fmla="*/ 8846722 w 9931651"/>
              <a:gd name="connsiteY12" fmla="*/ 6509442 h 6509442"/>
              <a:gd name="connsiteX13" fmla="*/ 1084929 w 9931651"/>
              <a:gd name="connsiteY13" fmla="*/ 6509442 h 6509442"/>
              <a:gd name="connsiteX14" fmla="*/ 0 w 9931651"/>
              <a:gd name="connsiteY14" fmla="*/ 5424513 h 6509442"/>
              <a:gd name="connsiteX15" fmla="*/ 0 w 9931651"/>
              <a:gd name="connsiteY15" fmla="*/ 1084929 h 6509442"/>
              <a:gd name="connsiteX16" fmla="*/ 1084929 w 9931651"/>
              <a:gd name="connsiteY16" fmla="*/ 0 h 6509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31651" h="6509442">
                <a:moveTo>
                  <a:pt x="2024684" y="1871095"/>
                </a:moveTo>
                <a:cubicBezTo>
                  <a:pt x="1579676" y="1871095"/>
                  <a:pt x="1218926" y="2264273"/>
                  <a:pt x="1218926" y="2749282"/>
                </a:cubicBezTo>
                <a:cubicBezTo>
                  <a:pt x="1218926" y="3113039"/>
                  <a:pt x="1421848" y="3425141"/>
                  <a:pt x="1711047" y="3558457"/>
                </a:cubicBezTo>
                <a:cubicBezTo>
                  <a:pt x="1735147" y="3569567"/>
                  <a:pt x="1759846" y="3579435"/>
                  <a:pt x="1785077" y="3587988"/>
                </a:cubicBezTo>
                <a:cubicBezTo>
                  <a:pt x="1860769" y="3613647"/>
                  <a:pt x="1941245" y="3627469"/>
                  <a:pt x="2024684" y="3627469"/>
                </a:cubicBezTo>
                <a:cubicBezTo>
                  <a:pt x="2469692" y="3627469"/>
                  <a:pt x="2830442" y="3234291"/>
                  <a:pt x="2830442" y="2749282"/>
                </a:cubicBezTo>
                <a:cubicBezTo>
                  <a:pt x="2830442" y="2658343"/>
                  <a:pt x="2817760" y="2570632"/>
                  <a:pt x="2794217" y="2488136"/>
                </a:cubicBezTo>
                <a:cubicBezTo>
                  <a:pt x="2692199" y="2130654"/>
                  <a:pt x="2386253" y="1871095"/>
                  <a:pt x="2024684" y="1871095"/>
                </a:cubicBezTo>
                <a:close/>
                <a:moveTo>
                  <a:pt x="1084929" y="0"/>
                </a:moveTo>
                <a:lnTo>
                  <a:pt x="8846722" y="0"/>
                </a:lnTo>
                <a:cubicBezTo>
                  <a:pt x="9445912" y="0"/>
                  <a:pt x="9931651" y="485739"/>
                  <a:pt x="9931651" y="1084929"/>
                </a:cubicBezTo>
                <a:lnTo>
                  <a:pt x="9931651" y="5424513"/>
                </a:lnTo>
                <a:cubicBezTo>
                  <a:pt x="9931651" y="6023703"/>
                  <a:pt x="9445912" y="6509442"/>
                  <a:pt x="8846722" y="6509442"/>
                </a:cubicBezTo>
                <a:lnTo>
                  <a:pt x="1084929" y="6509442"/>
                </a:lnTo>
                <a:cubicBezTo>
                  <a:pt x="485739" y="6509442"/>
                  <a:pt x="0" y="6023703"/>
                  <a:pt x="0" y="5424513"/>
                </a:cubicBezTo>
                <a:lnTo>
                  <a:pt x="0" y="1084929"/>
                </a:lnTo>
                <a:cubicBezTo>
                  <a:pt x="0" y="485739"/>
                  <a:pt x="485739" y="0"/>
                  <a:pt x="1084929" y="0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584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C 8.33333E-7 0.0331 0.02695 0.05995 0.06003 0.05995 C 0.09896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6 -0.05996 0.06003 -0.05996 C 0.02695 -0.05996 8.33333E-7 -0.03311 8.33333E-7 3.33333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45" y="705058"/>
            <a:ext cx="5418699" cy="54186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13964" y="2530764"/>
            <a:ext cx="2623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shirts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84741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8890</TotalTime>
  <Words>300</Words>
  <Application>Microsoft Office PowerPoint</Application>
  <PresentationFormat>Widescreen</PresentationFormat>
  <Paragraphs>82</Paragraphs>
  <Slides>40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Century Gothic</vt:lpstr>
      <vt:lpstr>Tahoma</vt:lpstr>
      <vt:lpstr>Times New Roman</vt:lpstr>
      <vt:lpstr>VNI-Thufap3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227</cp:revision>
  <dcterms:created xsi:type="dcterms:W3CDTF">2020-12-08T03:17:05Z</dcterms:created>
  <dcterms:modified xsi:type="dcterms:W3CDTF">2025-02-25T06:59:13Z</dcterms:modified>
</cp:coreProperties>
</file>