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5"/>
  </p:notesMasterIdLst>
  <p:sldIdLst>
    <p:sldId id="262" r:id="rId11"/>
    <p:sldId id="474" r:id="rId12"/>
    <p:sldId id="475" r:id="rId13"/>
    <p:sldId id="265" r:id="rId14"/>
    <p:sldId id="266" r:id="rId15"/>
    <p:sldId id="267" r:id="rId16"/>
    <p:sldId id="268" r:id="rId17"/>
    <p:sldId id="492" r:id="rId18"/>
    <p:sldId id="271" r:id="rId19"/>
    <p:sldId id="477" r:id="rId20"/>
    <p:sldId id="493" r:id="rId21"/>
    <p:sldId id="478" r:id="rId22"/>
    <p:sldId id="304" r:id="rId23"/>
    <p:sldId id="479" r:id="rId24"/>
    <p:sldId id="490" r:id="rId25"/>
    <p:sldId id="481" r:id="rId26"/>
    <p:sldId id="482" r:id="rId27"/>
    <p:sldId id="325" r:id="rId28"/>
    <p:sldId id="276" r:id="rId29"/>
    <p:sldId id="279" r:id="rId30"/>
    <p:sldId id="280" r:id="rId31"/>
    <p:sldId id="259" r:id="rId32"/>
    <p:sldId id="483" r:id="rId33"/>
    <p:sldId id="484" r:id="rId34"/>
    <p:sldId id="485" r:id="rId35"/>
    <p:sldId id="285" r:id="rId36"/>
    <p:sldId id="286" r:id="rId37"/>
    <p:sldId id="328" r:id="rId38"/>
    <p:sldId id="491" r:id="rId39"/>
    <p:sldId id="487" r:id="rId40"/>
    <p:sldId id="489" r:id="rId41"/>
    <p:sldId id="488" r:id="rId42"/>
    <p:sldId id="329"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93" d="100"/>
          <a:sy n="93" d="100"/>
        </p:scale>
        <p:origin x="302"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6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1740-88C6-4AD3-8809-F4713D3BFC3A}" type="slidenum">
              <a:rPr lang="en-US" smtClean="0"/>
              <a:t>23</a:t>
            </a:fld>
            <a:endParaRPr lang="en-US"/>
          </a:p>
        </p:txBody>
      </p:sp>
    </p:spTree>
    <p:extLst>
      <p:ext uri="{BB962C8B-B14F-4D97-AF65-F5344CB8AC3E}">
        <p14:creationId xmlns:p14="http://schemas.microsoft.com/office/powerpoint/2010/main" val="150633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740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278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5/6/2025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5/6/2025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5/6/2025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5/6/2025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2025/5/6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5/6/2025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5/6/2025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261632" y="395417"/>
            <a:ext cx="7381060" cy="3260728"/>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Rectangle 2">
            <a:extLst>
              <a:ext uri="{FF2B5EF4-FFF2-40B4-BE49-F238E27FC236}">
                <a16:creationId xmlns:a16="http://schemas.microsoft.com/office/drawing/2014/main" id="{C10C428E-FF61-47B6-8482-9B6B3294A292}"/>
              </a:ext>
            </a:extLst>
          </p:cNvPr>
          <p:cNvSpPr/>
          <p:nvPr/>
        </p:nvSpPr>
        <p:spPr>
          <a:xfrm>
            <a:off x="3728749" y="764745"/>
            <a:ext cx="5316327" cy="523220"/>
          </a:xfrm>
          <a:prstGeom prst="rect">
            <a:avLst/>
          </a:prstGeom>
        </p:spPr>
        <p:txBody>
          <a:bodyPr wrap="none">
            <a:spAutoFit/>
          </a:bodyPr>
          <a:lstStyle/>
          <a:p>
            <a:r>
              <a:rPr lang="vi-VN" sz="2800" dirty="0"/>
              <a:t>NGÀY 11 THÁNG 12 NĂM 2024</a:t>
            </a:r>
            <a:endParaRPr lang="en-US" sz="2800"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059835" y="5873107"/>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L2</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059835" y="5873107"/>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loud 10">
            <a:extLst>
              <a:ext uri="{FF2B5EF4-FFF2-40B4-BE49-F238E27FC236}">
                <a16:creationId xmlns:a16="http://schemas.microsoft.com/office/drawing/2014/main" id="{0D72655A-3513-4473-949E-ABE02AA28236}"/>
              </a:ext>
            </a:extLst>
          </p:cNvPr>
          <p:cNvSpPr/>
          <p:nvPr/>
        </p:nvSpPr>
        <p:spPr>
          <a:xfrm>
            <a:off x="2231733" y="5879771"/>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tổ</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0541264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1"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379479" y="1508760"/>
            <a:ext cx="438192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22690" y="2203977"/>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419465" y="138430"/>
            <a:ext cx="3508832" cy="2667978"/>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526230" y="5913976"/>
            <a:ext cx="3071051" cy="5640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1175017" y="5065749"/>
            <a:ext cx="7320934"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75017" y="2649469"/>
            <a:ext cx="2873001"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750629" y="1401082"/>
            <a:ext cx="4189734" cy="3278343"/>
          </a:xfrm>
          <a:prstGeom prst="rect">
            <a:avLst/>
          </a:prstGeom>
        </p:spPr>
      </p:pic>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a:extLst>
              <a:ext uri="{FF2B5EF4-FFF2-40B4-BE49-F238E27FC236}">
                <a16:creationId xmlns:a16="http://schemas.microsoft.com/office/drawing/2014/main" id="{2D842709-59E9-49C1-944E-19A885B9CAA4}"/>
              </a:ext>
            </a:extLst>
          </p:cNvPr>
          <p:cNvSpPr/>
          <p:nvPr/>
        </p:nvSpPr>
        <p:spPr>
          <a:xfrm>
            <a:off x="584276" y="5033442"/>
            <a:ext cx="8976933" cy="992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BB9A3B87-B977-4C70-A7B6-A27A09EB7FEB}"/>
              </a:ext>
            </a:extLst>
          </p:cNvPr>
          <p:cNvCxnSpPr>
            <a:cxnSpLocks/>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630A6D2-0064-4E33-A04A-BB253F81CBB7}"/>
              </a:ext>
            </a:extLst>
          </p:cNvPr>
          <p:cNvCxnSpPr>
            <a:cxnSpLocks/>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53274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23455"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92214" y="5649830"/>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798929" y="1983239"/>
            <a:ext cx="22396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973100" y="2483983"/>
            <a:ext cx="228321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1798929" y="3961692"/>
            <a:ext cx="2152585"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6042186" y="1502827"/>
            <a:ext cx="5841292" cy="3568031"/>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6413673" y="1242347"/>
            <a:ext cx="2252453"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8683779" y="1317171"/>
            <a:ext cx="2128367" cy="1898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5778326" y="3152344"/>
            <a:ext cx="2128367"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9798032" y="3026229"/>
            <a:ext cx="2206235" cy="2054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1230038" y="1508760"/>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500257" y="1205174"/>
            <a:ext cx="4440106" cy="3474251"/>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323786" y="4978993"/>
            <a:ext cx="11544427" cy="10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330843" y="3833811"/>
            <a:ext cx="42970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272143" y="466967"/>
            <a:ext cx="10515600" cy="724189"/>
          </a:xfrm>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ngữ</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bé</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1317574" y="1378379"/>
            <a:ext cx="8642854" cy="2609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bụ bẫm,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mũm</a:t>
            </a:r>
            <a:r>
              <a:rPr lang="en-US"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mĩm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ngộ nghĩnh, đáng yêu, bầu bĩnh, ngây thơ, dễ thương, mập mạp</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272143" y="4174948"/>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 câu với từ ngữ em tìm được ở bài tập 1.</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Xoài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itle 4">
            <a:extLst>
              <a:ext uri="{FF2B5EF4-FFF2-40B4-BE49-F238E27FC236}">
                <a16:creationId xmlns:a16="http://schemas.microsoft.com/office/drawing/2014/main" id="{EC28CDB9-3414-4BC8-8607-2C9479F0E0B5}"/>
              </a:ext>
            </a:extLst>
          </p:cNvPr>
          <p:cNvSpPr txBox="1">
            <a:spLocks/>
          </p:cNvSpPr>
          <p:nvPr/>
        </p:nvSpPr>
        <p:spPr>
          <a:xfrm>
            <a:off x="552349" y="5675235"/>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mập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mạp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789710" y="571995"/>
            <a:ext cx="10596747" cy="707886"/>
          </a:xfrm>
          <a:prstGeom prst="rect">
            <a:avLst/>
          </a:prstGeom>
          <a:noFill/>
        </p:spPr>
        <p:txBody>
          <a:bodyPr wrap="square" rtlCol="0">
            <a:spAutoFit/>
          </a:bodyPr>
          <a:lstStyle/>
          <a:p>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ô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644D6DC6-641C-4BC0-87C6-F3BB405BB6E1}"/>
              </a:ext>
            </a:extLst>
          </p:cNvPr>
          <p:cNvGrpSpPr/>
          <p:nvPr/>
        </p:nvGrpSpPr>
        <p:grpSpPr>
          <a:xfrm>
            <a:off x="840800" y="1414158"/>
            <a:ext cx="9971315" cy="3675045"/>
            <a:chOff x="1001485" y="1447799"/>
            <a:chExt cx="9971315" cy="3675045"/>
          </a:xfrm>
        </p:grpSpPr>
        <p:sp>
          <p:nvSpPr>
            <p:cNvPr id="3" name="TextBox 2">
              <a:extLst>
                <a:ext uri="{FF2B5EF4-FFF2-40B4-BE49-F238E27FC236}">
                  <a16:creationId xmlns:a16="http://schemas.microsoft.com/office/drawing/2014/main" id="{7B617F8A-5CD5-42DD-BBCF-64FFEB25459D}"/>
                </a:ext>
              </a:extLst>
            </p:cNvPr>
            <p:cNvSpPr txBox="1"/>
            <p:nvPr/>
          </p:nvSpPr>
          <p:spPr>
            <a:xfrm>
              <a:off x="1001485" y="1447799"/>
              <a:ext cx="9971315" cy="3675045"/>
            </a:xfrm>
            <a:prstGeom prst="rect">
              <a:avLst/>
            </a:prstGeom>
            <a:noFill/>
          </p:spPr>
          <p:txBody>
            <a:bodyPr wrap="square" rtlCol="0">
              <a:spAutoFit/>
            </a:bodyPr>
            <a:lstStyle/>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h       ,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gió</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x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6F237713-742F-4D1E-9258-D64770CFAE92}"/>
                </a:ext>
              </a:extLst>
            </p:cNvPr>
            <p:cNvSpPr/>
            <p:nvPr/>
          </p:nvSpPr>
          <p:spPr>
            <a:xfrm>
              <a:off x="4425959" y="1627798"/>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0C6B12-3E11-45F8-B57F-700B341460FA}"/>
                </a:ext>
              </a:extLst>
            </p:cNvPr>
            <p:cNvSpPr/>
            <p:nvPr/>
          </p:nvSpPr>
          <p:spPr>
            <a:xfrm>
              <a:off x="3225870" y="2510556"/>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D76DA6-8C7B-4F84-97F1-697E7247E16E}"/>
                </a:ext>
              </a:extLst>
            </p:cNvPr>
            <p:cNvSpPr/>
            <p:nvPr/>
          </p:nvSpPr>
          <p:spPr>
            <a:xfrm>
              <a:off x="4807204" y="3489830"/>
              <a:ext cx="1014542" cy="556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0F1523-A527-433F-AB84-B967997D924B}"/>
                </a:ext>
              </a:extLst>
            </p:cNvPr>
            <p:cNvSpPr/>
            <p:nvPr/>
          </p:nvSpPr>
          <p:spPr>
            <a:xfrm>
              <a:off x="3111141" y="4336123"/>
              <a:ext cx="1271941"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67B705D-B3EF-4B7E-A78B-8CDA21AEDB01}"/>
              </a:ext>
            </a:extLst>
          </p:cNvPr>
          <p:cNvSpPr txBox="1"/>
          <p:nvPr/>
        </p:nvSpPr>
        <p:spPr>
          <a:xfrm>
            <a:off x="4646519" y="3456189"/>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yên</a:t>
            </a:r>
            <a:endParaRPr lang="en-US" sz="4000" b="1"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47C709-DD4C-445C-82B5-46563327F876}"/>
              </a:ext>
            </a:extLst>
          </p:cNvPr>
          <p:cNvSpPr txBox="1"/>
          <p:nvPr/>
        </p:nvSpPr>
        <p:spPr>
          <a:xfrm>
            <a:off x="2808253" y="4381317"/>
            <a:ext cx="1276353"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uyên</a:t>
            </a:r>
            <a:endParaRPr lang="en-US" sz="4000" b="1"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CBDFAF0-46C9-4CAF-B43A-3FED2F8B0A11}"/>
              </a:ext>
            </a:extLst>
          </p:cNvPr>
          <p:cNvSpPr txBox="1"/>
          <p:nvPr/>
        </p:nvSpPr>
        <p:spPr>
          <a:xfrm>
            <a:off x="2985149" y="2555518"/>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224A61-6108-4550-87C2-AA541F264D77}"/>
              </a:ext>
            </a:extLst>
          </p:cNvPr>
          <p:cNvSpPr txBox="1"/>
          <p:nvPr/>
        </p:nvSpPr>
        <p:spPr>
          <a:xfrm>
            <a:off x="4222397" y="1658084"/>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2C674E1-0AC8-43CF-8435-24E36BC1765B}"/>
              </a:ext>
            </a:extLst>
          </p:cNvPr>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A499FC9-BB25-449F-B271-0F13B49B4154}"/>
              </a:ext>
            </a:extLst>
          </p:cNvPr>
          <p:cNvSpPr txBox="1"/>
          <p:nvPr/>
        </p:nvSpPr>
        <p:spPr>
          <a:xfrm>
            <a:off x="985651" y="1865400"/>
            <a:ext cx="2299149"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FF0000"/>
                </a:solidFill>
                <a:latin typeface="Times New Roman" panose="02020603050405020304" pitchFamily="18" charset="0"/>
                <a:cs typeface="Times New Roman" panose="02020603050405020304" pitchFamily="18" charset="0"/>
              </a:rPr>
              <a:t>ắt</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rắt</a:t>
            </a: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9A06B3D5-4879-4E0C-8441-0CF2EDFB5248}"/>
              </a:ext>
            </a:extLst>
          </p:cNvPr>
          <p:cNvSpPr txBox="1"/>
          <p:nvPr/>
        </p:nvSpPr>
        <p:spPr>
          <a:xfrm>
            <a:off x="891136" y="4086511"/>
            <a:ext cx="2488177"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gieo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reo</a:t>
            </a:r>
            <a:r>
              <a:rPr lang="en-US" sz="3600" b="1" i="1" dirty="0">
                <a:solidFill>
                  <a:srgbClr val="FF0000"/>
                </a:solidFill>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8870EF87-5066-4BA9-ADAE-921670AE5E82}"/>
              </a:ext>
            </a:extLst>
          </p:cNvPr>
          <p:cNvGrpSpPr/>
          <p:nvPr/>
        </p:nvGrpSpPr>
        <p:grpSpPr>
          <a:xfrm>
            <a:off x="1804159" y="2497641"/>
            <a:ext cx="9257684" cy="1654748"/>
            <a:chOff x="1804159" y="2497641"/>
            <a:chExt cx="9257684" cy="1654748"/>
          </a:xfrm>
        </p:grpSpPr>
        <p:sp>
          <p:nvSpPr>
            <p:cNvPr id="15" name="TextBox 14">
              <a:extLst>
                <a:ext uri="{FF2B5EF4-FFF2-40B4-BE49-F238E27FC236}">
                  <a16:creationId xmlns:a16="http://schemas.microsoft.com/office/drawing/2014/main" id="{2E60CD7C-FD35-4380-BF30-F867006449BF}"/>
                </a:ext>
              </a:extLst>
            </p:cNvPr>
            <p:cNvSpPr txBox="1"/>
            <p:nvPr/>
          </p:nvSpPr>
          <p:spPr>
            <a:xfrm>
              <a:off x="1804159" y="2497641"/>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réo</a:t>
              </a:r>
              <a:r>
                <a:rPr lang="en-US" sz="3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F07CA137-044E-447B-9463-35B29C488E97}"/>
                </a:ext>
              </a:extLst>
            </p:cNvPr>
            <p:cNvSpPr/>
            <p:nvPr/>
          </p:nvSpPr>
          <p:spPr>
            <a:xfrm>
              <a:off x="3093647" y="270095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128F1B-569F-4CFC-B88E-A1F141CCC093}"/>
                </a:ext>
              </a:extLst>
            </p:cNvPr>
            <p:cNvSpPr/>
            <p:nvPr/>
          </p:nvSpPr>
          <p:spPr>
            <a:xfrm>
              <a:off x="5822761" y="348342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5A91B4E-2F9B-4D40-BEEE-A0BD5E641F67}"/>
              </a:ext>
            </a:extLst>
          </p:cNvPr>
          <p:cNvGrpSpPr/>
          <p:nvPr/>
        </p:nvGrpSpPr>
        <p:grpSpPr>
          <a:xfrm>
            <a:off x="985651" y="4753625"/>
            <a:ext cx="9257684" cy="1654748"/>
            <a:chOff x="985651" y="4753625"/>
            <a:chExt cx="9257684" cy="1654748"/>
          </a:xfrm>
        </p:grpSpPr>
        <p:sp>
          <p:nvSpPr>
            <p:cNvPr id="19" name="TextBox 18">
              <a:extLst>
                <a:ext uri="{FF2B5EF4-FFF2-40B4-BE49-F238E27FC236}">
                  <a16:creationId xmlns:a16="http://schemas.microsoft.com/office/drawing/2014/main" id="{5ED7E545-3EE0-48C3-950E-06C4E48EF447}"/>
                </a:ext>
              </a:extLst>
            </p:cNvPr>
            <p:cNvSpPr txBox="1"/>
            <p:nvPr/>
          </p:nvSpPr>
          <p:spPr>
            <a:xfrm>
              <a:off x="985651" y="4753625"/>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2AC694F-F925-4CA1-9507-64E1E14EBDC1}"/>
                </a:ext>
              </a:extLst>
            </p:cNvPr>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5F838B-CFE2-4400-A2A0-905B84410E2C}"/>
                </a:ext>
              </a:extLst>
            </p:cNvPr>
            <p:cNvSpPr/>
            <p:nvPr/>
          </p:nvSpPr>
          <p:spPr>
            <a:xfrm>
              <a:off x="505010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9E7ED22-7B45-4EF4-9BE2-8D5503E641A9}"/>
              </a:ext>
            </a:extLst>
          </p:cNvPr>
          <p:cNvSpPr txBox="1"/>
          <p:nvPr/>
        </p:nvSpPr>
        <p:spPr>
          <a:xfrm>
            <a:off x="2995674" y="2643536"/>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E04367-392E-4AEB-B34B-6AA02AC56F10}"/>
              </a:ext>
            </a:extLst>
          </p:cNvPr>
          <p:cNvSpPr txBox="1"/>
          <p:nvPr/>
        </p:nvSpPr>
        <p:spPr>
          <a:xfrm>
            <a:off x="5746628" y="3444503"/>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40C903C-F234-4B16-A873-B7ECC2370B07}"/>
              </a:ext>
            </a:extLst>
          </p:cNvPr>
          <p:cNvSpPr txBox="1"/>
          <p:nvPr/>
        </p:nvSpPr>
        <p:spPr>
          <a:xfrm>
            <a:off x="2706774" y="4878941"/>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EBE30B-52C4-402B-987F-56A260B9B3FB}"/>
              </a:ext>
            </a:extLst>
          </p:cNvPr>
          <p:cNvSpPr txBox="1"/>
          <p:nvPr/>
        </p:nvSpPr>
        <p:spPr>
          <a:xfrm>
            <a:off x="4953186" y="570048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P spid="18" grpId="0"/>
      <p:bldP spid="16"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638175" y="328907"/>
            <a:ext cx="3173537"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ngoại</a:t>
            </a:r>
            <a:r>
              <a:rPr lang="en-US" sz="4000" i="1"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0E2DFB37-5629-4A94-BF62-15D0750F4AA7}"/>
              </a:ext>
            </a:extLst>
          </p:cNvPr>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6195317" y="3226019"/>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7554711" y="409574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7211273" y="4906805"/>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5508442" y="2438400"/>
            <a:ext cx="82211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Rectangle 16">
            <a:extLst>
              <a:ext uri="{FF2B5EF4-FFF2-40B4-BE49-F238E27FC236}">
                <a16:creationId xmlns:a16="http://schemas.microsoft.com/office/drawing/2014/main" id="{67663EA4-8E40-4AB5-B4BA-7A29B7BA281C}"/>
              </a:ext>
            </a:extLst>
          </p:cNvPr>
          <p:cNvSpPr/>
          <p:nvPr/>
        </p:nvSpPr>
        <p:spPr>
          <a:xfrm>
            <a:off x="6199173" y="3112586"/>
            <a:ext cx="822114"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7438440" y="4060031"/>
            <a:ext cx="197770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ngoại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Rectangle 18">
            <a:extLst>
              <a:ext uri="{FF2B5EF4-FFF2-40B4-BE49-F238E27FC236}">
                <a16:creationId xmlns:a16="http://schemas.microsoft.com/office/drawing/2014/main" id="{CF491D21-D417-4F34-8D43-BDABBD9E235E}"/>
              </a:ext>
            </a:extLst>
          </p:cNvPr>
          <p:cNvSpPr/>
          <p:nvPr/>
        </p:nvSpPr>
        <p:spPr>
          <a:xfrm>
            <a:off x="7178616" y="4884433"/>
            <a:ext cx="1595269"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478971" y="2207530"/>
            <a:ext cx="11092543"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mở</a:t>
            </a:r>
            <a:r>
              <a:rPr lang="en-US" sz="4000" i="1" dirty="0">
                <a:latin typeface="Times New Roman" panose="02020603050405020304" pitchFamily="18" charset="0"/>
                <a:cs typeface="Times New Roman" panose="02020603050405020304" pitchFamily="18" charset="0"/>
              </a:rPr>
              <a:t> to, </a:t>
            </a:r>
            <a:r>
              <a:rPr lang="en-US" sz="4000" i="1" dirty="0" err="1">
                <a:latin typeface="Times New Roman" panose="02020603050405020304" pitchFamily="18" charset="0"/>
                <a:cs typeface="Times New Roman" panose="02020603050405020304" pitchFamily="18" charset="0"/>
              </a:rPr>
              <a:t>đen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đỏ</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0E2DFB37-5629-4A94-BF62-15D0750F4AA7}"/>
              </a:ext>
            </a:extLst>
          </p:cNvPr>
          <p:cNvSpPr/>
          <p:nvPr/>
        </p:nvSpPr>
        <p:spPr>
          <a:xfrm>
            <a:off x="9120614" y="3279425"/>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65117AD-D247-48E4-AE44-4EA50C375AE8}"/>
              </a:ext>
            </a:extLst>
          </p:cNvPr>
          <p:cNvSpPr/>
          <p:nvPr/>
        </p:nvSpPr>
        <p:spPr>
          <a:xfrm>
            <a:off x="3377634" y="2463862"/>
            <a:ext cx="1343671"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40E0AE30-5722-4FDC-BB4E-6646F055A9EB}"/>
              </a:ext>
            </a:extLst>
          </p:cNvPr>
          <p:cNvSpPr/>
          <p:nvPr/>
        </p:nvSpPr>
        <p:spPr>
          <a:xfrm>
            <a:off x="2554718" y="4106739"/>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CF491D21-D417-4F34-8D43-BDABBD9E235E}"/>
              </a:ext>
            </a:extLst>
          </p:cNvPr>
          <p:cNvSpPr/>
          <p:nvPr/>
        </p:nvSpPr>
        <p:spPr>
          <a:xfrm>
            <a:off x="9120614" y="3241003"/>
            <a:ext cx="1467735"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ectangle 21">
            <a:extLst>
              <a:ext uri="{FF2B5EF4-FFF2-40B4-BE49-F238E27FC236}">
                <a16:creationId xmlns:a16="http://schemas.microsoft.com/office/drawing/2014/main" id="{F2FD2712-FB81-47AA-9098-81815D4F4CE3}"/>
              </a:ext>
            </a:extLst>
          </p:cNvPr>
          <p:cNvSpPr/>
          <p:nvPr/>
        </p:nvSpPr>
        <p:spPr>
          <a:xfrm>
            <a:off x="2418401" y="4079203"/>
            <a:ext cx="171085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láy</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3218594" y="2436621"/>
            <a:ext cx="1850482"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10985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222233" y="566308"/>
            <a:ext cx="11747534" cy="646331"/>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3.Kết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ngoại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học</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bụ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bẫm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575367" y="957076"/>
            <a:ext cx="10799435" cy="4351338"/>
          </a:xfrm>
        </p:spPr>
        <p:txBody>
          <a:bodyPr>
            <a:normAutofit/>
          </a:bodyPr>
          <a:lstStyle/>
          <a:p>
            <a:pPr marL="0" indent="0" algn="just">
              <a:buNone/>
            </a:pPr>
            <a:r>
              <a:rPr lang="vi-VN" sz="3600" dirty="0">
                <a:latin typeface="Times New Roman" panose="02020603050405020304" pitchFamily="18" charset="0"/>
                <a:ea typeface="Arial-Rounded" panose="020B0500000000000000" pitchFamily="34" charset="0"/>
                <a:cs typeface="Times New Roman" panose="02020603050405020304" pitchFamily="18"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1056721" y="4248679"/>
            <a:ext cx="6171393"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id="{02E0CADE-1CD5-4611-ABC0-B045C21FAA2D}"/>
              </a:ext>
            </a:extLst>
          </p:cNvPr>
          <p:cNvCxnSpPr>
            <a:cxnSpLocks/>
          </p:cNvCxnSpPr>
          <p:nvPr/>
        </p:nvCxnSpPr>
        <p:spPr>
          <a:xfrm>
            <a:off x="6617038" y="1452234"/>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56721" y="5076123"/>
            <a:ext cx="746184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id="{87BE5E62-9311-48C2-9E86-D9B79DD8B004}"/>
              </a:ext>
            </a:extLst>
          </p:cNvPr>
          <p:cNvCxnSpPr>
            <a:cxnSpLocks/>
          </p:cNvCxnSpPr>
          <p:nvPr/>
        </p:nvCxnSpPr>
        <p:spPr>
          <a:xfrm>
            <a:off x="646526" y="3939883"/>
            <a:ext cx="5399717"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2208324" y="3421866"/>
            <a:ext cx="9111344"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3680177" y="1915888"/>
            <a:ext cx="7455909" cy="0"/>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1038816" y="5834784"/>
            <a:ext cx="987253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id="{4E1407D4-0053-4A37-873E-DD30B8A7E70B}"/>
              </a:ext>
            </a:extLst>
          </p:cNvPr>
          <p:cNvCxnSpPr>
            <a:cxnSpLocks/>
          </p:cNvCxnSpPr>
          <p:nvPr/>
        </p:nvCxnSpPr>
        <p:spPr>
          <a:xfrm flipV="1">
            <a:off x="1548776" y="2438196"/>
            <a:ext cx="1934652" cy="1262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1234135" y="258762"/>
            <a:ext cx="9383486" cy="1325563"/>
          </a:xfrm>
        </p:spPr>
        <p:txBody>
          <a:bodyPr>
            <a:normAutofit/>
          </a:bodyPr>
          <a:lstStyle/>
          <a:p>
            <a:pPr algn="ctr"/>
            <a:r>
              <a:rPr lang="en-US" sz="40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3-4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550614" y="3624943"/>
            <a:ext cx="11090771" cy="2974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A4EC8B3-1477-4489-ABCF-ABDBCB46E109}"/>
              </a:ext>
            </a:extLst>
          </p:cNvPr>
          <p:cNvSpPr/>
          <p:nvPr/>
        </p:nvSpPr>
        <p:spPr>
          <a:xfrm>
            <a:off x="1090342" y="1616985"/>
            <a:ext cx="9383486"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lvl="0" indent="-457200" algn="just">
              <a:buFontTx/>
              <a:buChar cha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023699" y="2665028"/>
            <a:ext cx="9461079" cy="1254880"/>
            <a:chOff x="1021645" y="2277584"/>
            <a:chExt cx="6856990"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951222"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024228" y="2527188"/>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p:cNvSpPr txBox="1"/>
          <p:nvPr/>
        </p:nvSpPr>
        <p:spPr>
          <a:xfrm>
            <a:off x="1367556" y="2661511"/>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0" y="685358"/>
            <a:ext cx="2881422" cy="177551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559897" y="254636"/>
            <a:ext cx="3275754" cy="205339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4001784"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873744" y="2238343"/>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48099" y="138430"/>
            <a:ext cx="3529424" cy="2761670"/>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3292726" y="6023995"/>
            <a:ext cx="2747276" cy="58771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bản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2059835" y="5873107"/>
            <a:ext cx="4371787" cy="59626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L1</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8415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1530</Words>
  <Application>Microsoft Office PowerPoint</Application>
  <PresentationFormat>Widescreen</PresentationFormat>
  <Paragraphs>268</Paragraphs>
  <Slides>34</Slides>
  <Notes>19</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34</vt:i4>
      </vt:variant>
    </vt:vector>
  </HeadingPairs>
  <TitlesOfParts>
    <vt:vector size="57" baseType="lpstr">
      <vt:lpstr>等线</vt:lpstr>
      <vt:lpstr>Microsoft YaHei</vt:lpstr>
      <vt:lpstr>黑体</vt:lpstr>
      <vt:lpstr>SimSun</vt:lpstr>
      <vt:lpstr>SimSun</vt:lpstr>
      <vt:lpstr>Arial</vt:lpstr>
      <vt:lpstr>Arial Rounded MT Bold</vt:lpstr>
      <vt:lpstr>Arial-Rounded</vt:lpstr>
      <vt:lpstr>Calibri</vt:lpstr>
      <vt:lpstr>Calibri Light</vt:lpstr>
      <vt:lpstr>HP001 4 hang 1 ô ly</vt:lpstr>
      <vt:lpstr>Times New Roman</vt:lpstr>
      <vt:lpstr>Verdana</vt: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Administrator</cp:lastModifiedBy>
  <cp:revision>40</cp:revision>
  <dcterms:created xsi:type="dcterms:W3CDTF">2021-05-27T05:55:52Z</dcterms:created>
  <dcterms:modified xsi:type="dcterms:W3CDTF">2025-05-06T11:40:23Z</dcterms:modified>
</cp:coreProperties>
</file>