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19" r:id="rId2"/>
    <p:sldId id="308" r:id="rId3"/>
    <p:sldId id="288" r:id="rId4"/>
    <p:sldId id="315" r:id="rId5"/>
    <p:sldId id="316" r:id="rId6"/>
    <p:sldId id="267" r:id="rId7"/>
    <p:sldId id="320" r:id="rId8"/>
    <p:sldId id="260" r:id="rId9"/>
    <p:sldId id="261" r:id="rId10"/>
    <p:sldId id="262" r:id="rId11"/>
    <p:sldId id="314" r:id="rId12"/>
    <p:sldId id="273" r:id="rId13"/>
    <p:sldId id="29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6ABD26-2BBE-4C49-BFAC-94FA2C2FDB45}">
          <p14:sldIdLst>
            <p14:sldId id="319"/>
            <p14:sldId id="308"/>
            <p14:sldId id="288"/>
            <p14:sldId id="315"/>
            <p14:sldId id="316"/>
          </p14:sldIdLst>
        </p14:section>
        <p14:section name="Untitled Section" id="{3227E905-1960-4842-B0A2-31003DAA5674}">
          <p14:sldIdLst>
            <p14:sldId id="267"/>
            <p14:sldId id="320"/>
            <p14:sldId id="260"/>
            <p14:sldId id="261"/>
            <p14:sldId id="262"/>
            <p14:sldId id="314"/>
            <p14:sldId id="273"/>
            <p14:sldId id="2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5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54921-C8E8-42A4-9EA2-D7D061710F5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561BC-A315-4B26-96D9-0BA659585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31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DFEE57-C13F-41D4-AE79-CEB23E0C552E}" type="datetime1">
              <a:rPr lang="en-US" smtClean="0"/>
              <a:pPr eaLnBrk="1" hangingPunct="1"/>
              <a:t>5/6/2025</a:t>
            </a:fld>
            <a:endParaRPr lang="en-US" smtClean="0"/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984792-3E97-4293-9FA0-AA7F46A92E6F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28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D8D9-4100-4EAB-8841-49CE90B9A243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E0BF-341A-4FAF-989B-42125A9ED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1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D8D9-4100-4EAB-8841-49CE90B9A243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E0BF-341A-4FAF-989B-42125A9ED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7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D8D9-4100-4EAB-8841-49CE90B9A243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E0BF-341A-4FAF-989B-42125A9ED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6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D8D9-4100-4EAB-8841-49CE90B9A243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E0BF-341A-4FAF-989B-42125A9ED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7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D8D9-4100-4EAB-8841-49CE90B9A243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E0BF-341A-4FAF-989B-42125A9ED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2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D8D9-4100-4EAB-8841-49CE90B9A243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E0BF-341A-4FAF-989B-42125A9ED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1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D8D9-4100-4EAB-8841-49CE90B9A243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E0BF-341A-4FAF-989B-42125A9ED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D8D9-4100-4EAB-8841-49CE90B9A243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E0BF-341A-4FAF-989B-42125A9ED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D8D9-4100-4EAB-8841-49CE90B9A243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E0BF-341A-4FAF-989B-42125A9ED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1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D8D9-4100-4EAB-8841-49CE90B9A243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E0BF-341A-4FAF-989B-42125A9ED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8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D8D9-4100-4EAB-8841-49CE90B9A243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E0BF-341A-4FAF-989B-42125A9ED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9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0D8D9-4100-4EAB-8841-49CE90B9A243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2E0BF-341A-4FAF-989B-42125A9ED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3" descr="roses_swaying_back_an_a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22542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4" descr="xsgs_900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610100"/>
            <a:ext cx="8572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9" descr="Frames PPT 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4424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30"/>
          <p:cNvSpPr>
            <a:spLocks noChangeArrowheads="1" noChangeShapeType="1" noTextEdit="1"/>
          </p:cNvSpPr>
          <p:nvPr/>
        </p:nvSpPr>
        <p:spPr bwMode="auto">
          <a:xfrm>
            <a:off x="3200400" y="2949576"/>
            <a:ext cx="5898776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3600" b="1" kern="10" dirty="0" smtClean="0"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TIẾNG Ê ĐÊ</a:t>
            </a:r>
            <a:endParaRPr lang="en-US" sz="3600" b="1" kern="10" dirty="0">
              <a:solidFill>
                <a:srgbClr val="8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1" name="WordArt 40"/>
          <p:cNvSpPr>
            <a:spLocks noChangeArrowheads="1" noChangeShapeType="1" noTextEdit="1"/>
          </p:cNvSpPr>
          <p:nvPr/>
        </p:nvSpPr>
        <p:spPr bwMode="auto">
          <a:xfrm>
            <a:off x="3173319" y="4427538"/>
            <a:ext cx="59436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Người thực hiện: </a:t>
            </a:r>
            <a:r>
              <a:rPr lang="en-US" sz="3600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Mlô</a:t>
            </a:r>
            <a:r>
              <a:rPr lang="en-US" sz="36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Niê</a:t>
            </a:r>
            <a:r>
              <a:rPr lang="en-US" sz="36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Y </a:t>
            </a:r>
            <a:r>
              <a:rPr lang="en-US" sz="3600" kern="10" dirty="0" err="1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Lâm</a:t>
            </a:r>
            <a:endParaRPr lang="en-US" sz="3600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29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Mjua</a:t>
            </a:r>
            <a:r>
              <a:rPr lang="en-US" sz="6600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\t </a:t>
            </a:r>
            <a:r>
              <a:rPr lang="en-US" sz="6600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6600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en-US" sz="6600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</a:t>
            </a:r>
            <a: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6600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hmư</a:t>
            </a:r>
            <a:r>
              <a:rPr lang="en-US" sz="6600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6600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ja</a:t>
            </a:r>
            <a:r>
              <a:rPr lang="en-US" sz="6600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\k: </a:t>
            </a:r>
            <a:endParaRPr lang="en-US" sz="6600" b="1" u="sng" dirty="0">
              <a:solidFill>
                <a:srgbClr val="0070C0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932" y="1503653"/>
            <a:ext cx="11689977" cy="4351338"/>
          </a:xfrm>
        </p:spPr>
        <p:txBody>
          <a:bodyPr>
            <a:normAutofit fontScale="40000" lnSpcReduction="20000"/>
          </a:bodyPr>
          <a:lstStyle/>
          <a:p>
            <a:pPr>
              <a:buFontTx/>
              <a:buChar char="-"/>
            </a:pPr>
            <a:r>
              <a:rPr lang="en-US" sz="76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Ruah</a:t>
            </a:r>
            <a:r>
              <a:rPr lang="en-US" sz="76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76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76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76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kdre</a:t>
            </a:r>
            <a:r>
              <a:rPr lang="en-US" sz="76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#] </a:t>
            </a:r>
            <a:r>
              <a:rPr lang="en-US" sz="76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76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76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76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76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mjua</a:t>
            </a:r>
            <a:r>
              <a:rPr lang="en-US" sz="76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\t </a:t>
            </a:r>
            <a:r>
              <a:rPr lang="en-US" sz="76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hmư</a:t>
            </a:r>
            <a:r>
              <a:rPr lang="en-US" sz="76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\ ja\k.</a:t>
            </a:r>
          </a:p>
          <a:p>
            <a:pPr marL="0" indent="0">
              <a:buNone/>
            </a:pPr>
            <a:endParaRPr lang="en-US" sz="4400" dirty="0" smtClean="0">
              <a:solidFill>
                <a:schemeClr val="accent4">
                  <a:lumMod val="75000"/>
                </a:schemeClr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>
              <a:buNone/>
            </a:pPr>
            <a:endParaRPr lang="en-US" sz="4400" dirty="0">
              <a:solidFill>
                <a:schemeClr val="accent4">
                  <a:lumMod val="75000"/>
                </a:schemeClr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	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1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Đưm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adih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</a:t>
            </a:r>
            <a:r>
              <a:rPr lang="en-US" sz="84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/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mta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mnơ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hd^p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êđa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ênang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s’ a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^.</a:t>
            </a:r>
            <a:r>
              <a:rPr lang="en-US" sz="84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//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 </a:t>
            </a:r>
            <a:r>
              <a:rPr lang="en-US" sz="8400" dirty="0" err="1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sa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84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,/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ho\ng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keh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</a:t>
            </a:r>
            <a:r>
              <a:rPr lang="en-US" sz="84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/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mkra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  <a:r>
              <a:rPr lang="en-US" sz="84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//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yơh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di `u bi lông ai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hlei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</a:t>
            </a:r>
            <a:r>
              <a:rPr lang="en-US" sz="84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/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[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dah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pô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  <a:r>
              <a:rPr lang="en-US" sz="84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//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êbah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ai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</a:t>
            </a:r>
            <a:r>
              <a:rPr lang="en-US" sz="84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/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di `u bi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đue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#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mdê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mdê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  <a:r>
              <a:rPr lang="en-US" sz="84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//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sang knap 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m`ai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</a:t>
            </a:r>
            <a:r>
              <a:rPr lang="en-US" sz="84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/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ư\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êpa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\k</a:t>
            </a:r>
            <a:r>
              <a:rPr lang="en-US" sz="84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/</a:t>
            </a:r>
            <a:r>
              <a:rPr lang="en-US" sz="84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kyua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dah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84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84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yua</a:t>
            </a:r>
            <a:r>
              <a:rPr lang="en-US" sz="84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.//</a:t>
            </a:r>
            <a:endParaRPr lang="en-US" sz="84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>
              <a:buFontTx/>
              <a:buChar char="-"/>
            </a:pPr>
            <a:endParaRPr lang="en-US" sz="4400" b="1" dirty="0" smtClean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 algn="just">
              <a:buNone/>
            </a:pPr>
            <a:endParaRPr lang="en-US" sz="4400" b="1" dirty="0" smtClean="0">
              <a:solidFill>
                <a:srgbClr val="002060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>
              <a:buNone/>
            </a:pPr>
            <a:r>
              <a:rPr lang="en-US" sz="4400" b="1" dirty="0" smtClean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    </a:t>
            </a:r>
            <a:endParaRPr lang="en-US" sz="4400" b="1" dirty="0" smtClean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>
              <a:buNone/>
            </a:pPr>
            <a:endParaRPr lang="en-US" sz="4400" b="1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4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6254" cy="3571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54" y="0"/>
            <a:ext cx="5945746" cy="3571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7" y="3571875"/>
            <a:ext cx="5971504" cy="3365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875"/>
            <a:ext cx="6259132" cy="337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3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u="sng" dirty="0" err="1" smtClean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6000" b="1" u="sng" dirty="0" smtClean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6000" b="1" u="sng" dirty="0" err="1" smtClean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mta</a:t>
            </a:r>
            <a:r>
              <a:rPr lang="en-US" sz="6000" b="1" u="sng" dirty="0" smtClean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6000" b="1" u="sng" dirty="0" err="1" smtClean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mta</a:t>
            </a:r>
            <a:r>
              <a:rPr lang="en-US" sz="6000" b="1" u="sng" dirty="0" smtClean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\n:</a:t>
            </a:r>
            <a:endParaRPr lang="en-US" sz="6000" b="1" u="sng" dirty="0">
              <a:solidFill>
                <a:srgbClr val="FF0000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918" y="1825625"/>
            <a:ext cx="11927541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Dôk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ti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sang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hra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mjing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\m du\m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nga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nai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jao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ho\ !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\n lo\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pra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êmiêt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êdei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La] ja\k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jih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jang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phung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adei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ho\ !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H’e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#]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hmưi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jih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jang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suaih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pral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asei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mlei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4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hra</a:t>
            </a:r>
            <a:r>
              <a:rPr lang="en-US" sz="44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\ ja\k ho\ !</a:t>
            </a:r>
          </a:p>
          <a:p>
            <a:endParaRPr lang="en-US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65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ồ Lắk - Đăk Lăk - Việt Nam _ Dji Mavic Pro 4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53" y="0"/>
            <a:ext cx="12088447" cy="6176963"/>
          </a:xfrm>
        </p:spPr>
      </p:pic>
    </p:spTree>
    <p:extLst>
      <p:ext uri="{BB962C8B-B14F-4D97-AF65-F5344CB8AC3E}">
        <p14:creationId xmlns:p14="http://schemas.microsoft.com/office/powerpoint/2010/main" val="376033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910" y="0"/>
            <a:ext cx="12076090" cy="238760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/>
            </a:r>
            <a:br>
              <a:rPr lang="en-US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r>
              <a:rPr lang="en-US" sz="6600" b="1" u="sng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6600" b="1" u="sng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6600" b="1" u="sng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6600" b="1" u="sng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\ng</a:t>
            </a:r>
            <a:r>
              <a:rPr lang="en-US" sz="66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:: </a:t>
            </a:r>
            <a:r>
              <a:rPr lang="en-US" sz="6600" b="1" dirty="0" err="1" smtClean="0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6600" b="1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La\k</a:t>
            </a:r>
            <a:endParaRPr lang="en-US" sz="6600" b="1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910" y="131158"/>
            <a:ext cx="7057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Kna</a:t>
            </a:r>
            <a:r>
              <a:rPr lang="en-US" sz="3200" b="1" i="1" dirty="0" smtClean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sa </a:t>
            </a:r>
            <a:r>
              <a:rPr lang="en-US" sz="3200" b="1" i="1" dirty="0" err="1" smtClean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3200" b="1" i="1" dirty="0" smtClean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28</a:t>
            </a:r>
            <a:r>
              <a:rPr lang="en-US" sz="3200" b="1" i="1" dirty="0" smtClean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mlan</a:t>
            </a:r>
            <a:r>
              <a:rPr lang="en-US" sz="3200" b="1" i="1" dirty="0" smtClean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4 </a:t>
            </a:r>
            <a:r>
              <a:rPr lang="en-US" sz="3200" b="1" i="1" dirty="0" smtClean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thu\n </a:t>
            </a:r>
            <a:r>
              <a:rPr lang="en-US" sz="3200" b="1" i="1" dirty="0" smtClean="0">
                <a:solidFill>
                  <a:srgbClr val="C0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2025</a:t>
            </a:r>
            <a:endParaRPr lang="en-US" sz="3200" b="1" i="1" dirty="0">
              <a:solidFill>
                <a:srgbClr val="C00000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u="sng" dirty="0" err="1" smtClean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Mjua</a:t>
            </a:r>
            <a:r>
              <a:rPr lang="en-US" sz="5400" u="sng" dirty="0" smtClean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\t </a:t>
            </a:r>
            <a:r>
              <a:rPr lang="en-US" sz="5400" u="sng" dirty="0" err="1" smtClean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5400" u="sng" dirty="0" smtClean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en-US" sz="5400" u="sng" dirty="0" err="1" smtClean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</a:t>
            </a:r>
            <a:r>
              <a:rPr lang="en-US" sz="5400" u="sng" dirty="0" smtClean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:</a:t>
            </a:r>
            <a:endParaRPr lang="en-US" sz="5400" u="sng" dirty="0">
              <a:solidFill>
                <a:srgbClr val="FF0000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24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0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La\k</a:t>
            </a:r>
            <a:endParaRPr lang="en-US" sz="30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0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	1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Đưm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adih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mta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hd^p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êđa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ênang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s’ a^.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ho\ng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keh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mkra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yơh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di `u bi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lông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hlei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[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dah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pô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êbah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 di `u bi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đue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#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mdê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mdê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sang knap 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m`ai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ư\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êpa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\k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kyua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dah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yua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	}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anak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nao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duah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kmrơ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alê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m’ô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ma\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]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]a\m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	2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]ô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hđeh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gơ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Y La\k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hluê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nao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ho\ng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sang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duah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\m. Y La\k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đrao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[uh he\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drei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điêt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Gơ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ba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w^t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rông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 go\.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[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rư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pro\ng,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ba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rông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]eh,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lo\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]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[a\ng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dôk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la\n.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]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nao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rư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rư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pro\ng,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sui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he\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pro\ng.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anôk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hriê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kkuh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anei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ga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\t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g^n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	3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Ma\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\n,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anak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yua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\p (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êbeh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)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yua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sang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taih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kbưi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pô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hơ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\k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m’ak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 bi la]: ‘’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anei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dak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(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) la\k’’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 bi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La\k.</a:t>
            </a:r>
          </a:p>
          <a:p>
            <a:pPr marL="0" indent="0" algn="r">
              <a:buNone/>
            </a:pP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					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‘’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Hluê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ya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\l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dliê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djuê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Ê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’’ </a:t>
            </a:r>
            <a:endParaRPr lang="en-US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 algn="r">
              <a:buNone/>
            </a:pP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7074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0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La\k</a:t>
            </a:r>
            <a:endParaRPr lang="en-US" sz="30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0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	</a:t>
            </a:r>
            <a:r>
              <a:rPr lang="en-US" sz="30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1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Đưm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adih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mta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mnơ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hd^p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êđa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ênang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s’ a^.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ho\ng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keh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mkra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yơh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di `u bi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lông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hlei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[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dah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pô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êbah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di `u bi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đue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#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mdê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mdê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sang knap 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m`ai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ư\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êpa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\k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kyua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dah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yua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	}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anak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nao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duah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kmrơ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alê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m’ô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ma\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]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]a\m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	</a:t>
            </a:r>
            <a:r>
              <a:rPr lang="en-US" sz="3000" dirty="0" smtClean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2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]ô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hđeh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gơ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Y La\k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hluê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ho\ng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sang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duah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\m. Y La\k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đrao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[uh he\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drei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điêt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Gơ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w^t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rông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 go\.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[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rư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pro\ng,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rông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]eh,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lo\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]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[a\ng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dôk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la\n.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]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rư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rư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pro\ng,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sui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he\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pro\ng.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anôk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hriê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kkuh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anei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đơ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\t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đơ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g^n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	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3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Ma\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mơ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\n,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anak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yua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(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êbeh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)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yua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sang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taih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kbưi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pô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hơ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\k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m’ak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bi la]: ‘’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anei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dak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(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) la\k’’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bi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La\k.</a:t>
            </a:r>
          </a:p>
          <a:p>
            <a:pPr marL="0" indent="0" algn="r">
              <a:buNone/>
            </a:pP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					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‘’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Hluê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ya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\l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dliê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djuê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Ê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’’ </a:t>
            </a:r>
            <a:endParaRPr lang="en-US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 algn="r">
              <a:buNone/>
            </a:pP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9909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4148" cy="1325563"/>
          </a:xfrm>
        </p:spPr>
        <p:txBody>
          <a:bodyPr/>
          <a:lstStyle/>
          <a:p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blu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prue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# 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blu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dlông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dleh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:</a:t>
            </a:r>
            <a:endParaRPr lang="en-US" b="1" u="sng" dirty="0">
              <a:solidFill>
                <a:srgbClr val="0070C0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339403"/>
            <a:ext cx="10714149" cy="48375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en-US" dirty="0" smtClean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keh</a:t>
            </a:r>
            <a:r>
              <a:rPr lang="en-US" sz="4400" dirty="0" smtClean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4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đue</a:t>
            </a:r>
            <a:r>
              <a:rPr lang="en-US" sz="4400" dirty="0" smtClean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#, ư</a:t>
            </a:r>
            <a:r>
              <a:rPr lang="en-US" sz="4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4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êpa</a:t>
            </a:r>
            <a:r>
              <a:rPr lang="en-US" sz="4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knap </a:t>
            </a:r>
            <a:r>
              <a:rPr lang="en-US" sz="4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m`ai</a:t>
            </a:r>
            <a:r>
              <a:rPr lang="en-US" sz="4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bi </a:t>
            </a:r>
            <a:r>
              <a:rPr lang="en-US" sz="4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kkuh</a:t>
            </a:r>
            <a:r>
              <a:rPr lang="en-US" sz="4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taih</a:t>
            </a:r>
            <a:r>
              <a:rPr lang="en-US" sz="4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kbưi</a:t>
            </a:r>
            <a:r>
              <a:rPr lang="en-US" sz="4400" dirty="0" smtClean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…</a:t>
            </a:r>
          </a:p>
          <a:p>
            <a:pPr marL="0" indent="0">
              <a:buNone/>
            </a:pPr>
            <a:endParaRPr lang="en-US" sz="44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44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}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mna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anak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nao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duah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400" dirty="0" err="1" smtClean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kmrơ</a:t>
            </a:r>
            <a:r>
              <a:rPr lang="en-US" sz="4400" dirty="0" smtClean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\ng/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alê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m’ô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ma\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,/ ]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]a\m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tâo</a:t>
            </a:r>
            <a:r>
              <a:rPr lang="en-US" sz="4400" dirty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.//</a:t>
            </a:r>
            <a:r>
              <a:rPr lang="en-US" sz="4400" b="1" dirty="0" smtClean="0">
                <a:solidFill>
                  <a:srgbClr val="7030A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</a:t>
            </a:r>
          </a:p>
        </p:txBody>
      </p:sp>
      <p:sp>
        <p:nvSpPr>
          <p:cNvPr id="5" name="Line Callout 1 (No Border) 4"/>
          <p:cNvSpPr/>
          <p:nvPr/>
        </p:nvSpPr>
        <p:spPr>
          <a:xfrm>
            <a:off x="2665927" y="5331854"/>
            <a:ext cx="45719" cy="45719"/>
          </a:xfrm>
          <a:prstGeom prst="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0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La\k</a:t>
            </a:r>
            <a:endParaRPr lang="en-US" sz="30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0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	</a:t>
            </a:r>
            <a:r>
              <a:rPr lang="en-US" sz="30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1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Đưm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adih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mta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mnơ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hd^p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êđa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ênang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s’ a^.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ho\ng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keh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mkra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yơh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di `u bi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lông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hlei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[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dah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pô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êbah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di `u bi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đue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#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mdê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mdê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sang knap 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m`ai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ư\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êpa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sna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\k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kyua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dah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yua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 smtClean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	}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anak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nao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duah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kmrơ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alê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m’ô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ma\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]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]a\m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tâo</a:t>
            </a:r>
            <a:r>
              <a:rPr lang="en-US" sz="3000" dirty="0">
                <a:solidFill>
                  <a:schemeClr val="accent4">
                    <a:lumMod val="75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	</a:t>
            </a:r>
            <a:r>
              <a:rPr lang="en-US" sz="3000" dirty="0" smtClean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2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]ô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hđeh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gơ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Y La\k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hluê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ho\ng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sang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duah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\m. Y La\k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đrao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[uh he\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drei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điêt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Gơ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w^t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rông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 go\.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[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rư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pro\ng,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rông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]eh,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lo\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]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[a\ng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dôk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la\n.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Ênu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]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rư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rư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pro\ng,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sui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he\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pro\ng.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anôk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hriê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kkuh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anei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đơ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ga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\t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đơ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g^n</a:t>
            </a:r>
            <a:r>
              <a:rPr lang="en-US" sz="3000" dirty="0">
                <a:solidFill>
                  <a:schemeClr val="accent5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	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3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Ma\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mơ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\n,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anak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yua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(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êbeh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)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yua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sang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taih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kbưi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pô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hơ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\k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m’ak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bi la]: ‘’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anei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dak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(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) la\k’’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bi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La\k.</a:t>
            </a:r>
          </a:p>
          <a:p>
            <a:pPr marL="0" indent="0" algn="r">
              <a:buNone/>
            </a:pP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					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‘’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Hluê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ya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\l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dliê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djuê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ana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Ê </a:t>
            </a:r>
            <a:r>
              <a:rPr lang="en-US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đê</a:t>
            </a:r>
            <a:r>
              <a:rPr lang="en-US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’’ </a:t>
            </a:r>
            <a:endParaRPr lang="en-US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 algn="r">
              <a:buNone/>
            </a:pP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6618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0"/>
            <a:ext cx="11389659" cy="1325563"/>
          </a:xfrm>
        </p:spPr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Ata\t 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duah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mguôp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ho\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ya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\l </a:t>
            </a:r>
            <a:r>
              <a:rPr lang="en-US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dliê</a:t>
            </a:r>
            <a:r>
              <a:rPr lang="en-US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:</a:t>
            </a:r>
            <a:endParaRPr lang="en-US" b="1" u="sng" dirty="0">
              <a:solidFill>
                <a:srgbClr val="0070C0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3"/>
            <a:ext cx="12191999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1)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Ya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truh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tơ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dah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pui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ho\ng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keh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koh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40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2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)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Mơ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Y-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Lăk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he\ pro\ng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pr^n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?</a:t>
            </a:r>
          </a:p>
          <a:p>
            <a:pPr marL="0" indent="0">
              <a:buNone/>
            </a:pP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3)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Ya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ngă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he\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anăn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Y-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Lăk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?</a:t>
            </a:r>
          </a:p>
          <a:p>
            <a:pPr marL="0" indent="0">
              <a:buNone/>
            </a:pPr>
            <a:r>
              <a:rPr lang="en-US" sz="40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4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)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anei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ya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]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bi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êdah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drei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thâo</a:t>
            </a:r>
            <a:r>
              <a:rPr lang="en-US" sz="4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6183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sz="6000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6000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phu</a:t>
            </a:r>
            <a:r>
              <a:rPr lang="en-US" sz="6000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6000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6000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6000" b="1" u="sng" dirty="0" err="1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6000" b="1" u="sng" dirty="0" smtClean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\m:</a:t>
            </a:r>
            <a:endParaRPr lang="en-US" sz="6000" b="1" u="sng" dirty="0">
              <a:solidFill>
                <a:srgbClr val="0070C0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8"/>
            <a:ext cx="12191999" cy="4351338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56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 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yăl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dliê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ênao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Lăk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anôk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dliê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m’ak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hing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ang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ti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]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ar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Dak</a:t>
            </a:r>
            <a:r>
              <a:rPr lang="en-US" sz="4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800" dirty="0" smtClean="0">
                <a:latin typeface="TNKeyUni-Times" panose="02020603050405020304" pitchFamily="18" charset="0"/>
                <a:cs typeface="TNKeyUni-Times" panose="02020603050405020304" pitchFamily="18" charset="0"/>
              </a:rPr>
              <a:t>Lak.</a:t>
            </a:r>
            <a:endParaRPr lang="en-US" sz="48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1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pattern="hexago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269</Words>
  <Application>Microsoft Office PowerPoint</Application>
  <PresentationFormat>Widescreen</PresentationFormat>
  <Paragraphs>51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TNKeyUni-Times</vt:lpstr>
      <vt:lpstr>Wingdings</vt:lpstr>
      <vt:lpstr>Office Theme</vt:lpstr>
      <vt:lpstr>PowerPoint Presentation</vt:lpstr>
      <vt:lpstr>PowerPoint Presentation</vt:lpstr>
      <vt:lpstr> Hria\m dla\ng:: Ênao La\k</vt:lpstr>
      <vt:lpstr>PowerPoint Presentation</vt:lpstr>
      <vt:lpstr>PowerPoint Presentation</vt:lpstr>
      <vt:lpstr>Boh blu\ leh ana\n prue# blu\ dlông dla\ng dleh:</vt:lpstr>
      <vt:lpstr>PowerPoint Presentation</vt:lpstr>
      <vt:lpstr>Ata\t duah sa\ng klei hria\m mguôp ho\ng ya\l dliê:</vt:lpstr>
      <vt:lpstr>Boh phu\n klei hria\m:</vt:lpstr>
      <vt:lpstr>Mjua\t dla\ng hmư\ ja\k: </vt:lpstr>
      <vt:lpstr>PowerPoint Presentation</vt:lpstr>
      <vt:lpstr>Klei mta\ mta\n: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Hria\m dla\ng: Hruôm hra\ mrâo H’ Yer Knul</dc:title>
  <dc:creator>AutoBVT</dc:creator>
  <cp:lastModifiedBy>MAYTINH</cp:lastModifiedBy>
  <cp:revision>97</cp:revision>
  <dcterms:created xsi:type="dcterms:W3CDTF">2022-01-18T13:56:35Z</dcterms:created>
  <dcterms:modified xsi:type="dcterms:W3CDTF">2025-05-06T09:27:34Z</dcterms:modified>
</cp:coreProperties>
</file>