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3" r:id="rId2"/>
    <p:sldId id="258" r:id="rId3"/>
    <p:sldId id="279" r:id="rId4"/>
    <p:sldId id="264" r:id="rId5"/>
    <p:sldId id="265" r:id="rId6"/>
    <p:sldId id="262" r:id="rId7"/>
    <p:sldId id="267" r:id="rId8"/>
    <p:sldId id="277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671FFCA-17D6-0FA8-F373-3661D79EBC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3048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990B7F3D-13F0-D9C5-8251-26BB43B2008B}"/>
              </a:ext>
            </a:extLst>
          </p:cNvPr>
          <p:cNvSpPr txBox="1"/>
          <p:nvPr/>
        </p:nvSpPr>
        <p:spPr>
          <a:xfrm>
            <a:off x="4325619" y="189752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 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en-US" altLang="zh-CN" sz="4000" b="1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năm2025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cây xanh_720p">
            <a:hlinkClick r:id="" action="ppaction://media"/>
            <a:extLst>
              <a:ext uri="{FF2B5EF4-FFF2-40B4-BE49-F238E27FC236}">
                <a16:creationId xmlns:a16="http://schemas.microsoft.com/office/drawing/2014/main" id="{7BE6B23F-D5CC-1FBB-0B01-C65236749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?</a:t>
              </a:r>
              <a:endParaRPr lang="en-US" altLang="en-US" sz="4800" b="1" dirty="0"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Nếu chỉ trồng và yêu thôi thì cây có đẹp, xanh mãi không?</a:t>
              </a:r>
              <a:endParaRPr lang="en-US" sz="4000" b="1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306</Words>
  <Application>Microsoft Office PowerPoint</Application>
  <PresentationFormat>Widescreen</PresentationFormat>
  <Paragraphs>23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Arial</vt:lpstr>
      <vt:lpstr>Calibri</vt:lpstr>
      <vt:lpstr>Cambria</vt:lpstr>
      <vt:lpstr>等线</vt:lpstr>
      <vt:lpstr>等线 Light</vt:lpstr>
      <vt:lpstr>Times New Roman</vt:lpstr>
      <vt:lpstr>字魂70号-灵悦黑体</vt:lpstr>
      <vt:lpstr>汉仪乐喵体W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2023-10-31T11:38:05Z</dcterms:created>
  <dcterms:modified xsi:type="dcterms:W3CDTF">2025-05-06T13:09:15Z</dcterms:modified>
</cp:coreProperties>
</file>