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341" r:id="rId4"/>
    <p:sldId id="260" r:id="rId5"/>
    <p:sldId id="342" r:id="rId6"/>
    <p:sldId id="256" r:id="rId7"/>
    <p:sldId id="261" r:id="rId8"/>
    <p:sldId id="262" r:id="rId9"/>
    <p:sldId id="343" r:id="rId10"/>
    <p:sldId id="344" r:id="rId11"/>
    <p:sldId id="264" r:id="rId12"/>
    <p:sldId id="265" r:id="rId13"/>
    <p:sldId id="322" r:id="rId14"/>
    <p:sldId id="269" r:id="rId15"/>
    <p:sldId id="267" r:id="rId16"/>
    <p:sldId id="323" r:id="rId17"/>
    <p:sldId id="345" r:id="rId18"/>
    <p:sldId id="346" r:id="rId19"/>
    <p:sldId id="324" r:id="rId20"/>
    <p:sldId id="325" r:id="rId21"/>
    <p:sldId id="326" r:id="rId22"/>
    <p:sldId id="327" r:id="rId23"/>
    <p:sldId id="328" r:id="rId24"/>
    <p:sldId id="329" r:id="rId25"/>
    <p:sldId id="337" r:id="rId26"/>
    <p:sldId id="338" r:id="rId27"/>
    <p:sldId id="339"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6600"/>
    <a:srgbClr val="BD71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7A138-A260-446C-B640-E606072FE516}"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013D0-43A2-4DFE-BF6F-10B91B1993A6}" type="slidenum">
              <a:rPr lang="en-US" smtClean="0"/>
              <a:t>‹#›</a:t>
            </a:fld>
            <a:endParaRPr lang="en-US"/>
          </a:p>
        </p:txBody>
      </p:sp>
    </p:spTree>
    <p:extLst>
      <p:ext uri="{BB962C8B-B14F-4D97-AF65-F5344CB8AC3E}">
        <p14:creationId xmlns:p14="http://schemas.microsoft.com/office/powerpoint/2010/main" val="49884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câu chuyện T</a:t>
            </a:r>
            <a:r>
              <a:rPr lang="vi-VN" sz="1800" i="1" dirty="0">
                <a:effectLst/>
                <a:latin typeface="Times New Roman" panose="02020603050405020304" pitchFamily="18" charset="0"/>
                <a:ea typeface="Calibri" panose="020F0502020204030204" pitchFamily="34" charset="0"/>
              </a:rPr>
              <a:t>iếng hát của người đá </a:t>
            </a:r>
            <a:r>
              <a:rPr lang="vi-VN" sz="1800" dirty="0">
                <a:effectLst/>
                <a:latin typeface="Times New Roman" panose="02020603050405020304" pitchFamily="18" charset="0"/>
                <a:ea typeface="Calibri" panose="020F0502020204030204" pitchFamily="34" charset="0"/>
              </a:rPr>
              <a:t>kể về những hành động, việc làm của chú bé người đá. Câu đó thể hiện tình yêu đối với cuộc sống và con người và những ước nguyện về cuộc sống hòa bình, không có cảnh đầu rơi máu đổ, chính nghĩa luôn chiến thắng phi nghĩa.</a:t>
            </a:r>
            <a:endParaRPr lang="en-US" dirty="0"/>
          </a:p>
        </p:txBody>
      </p:sp>
      <p:sp>
        <p:nvSpPr>
          <p:cNvPr id="4" name="Slide Number Placeholder 3"/>
          <p:cNvSpPr>
            <a:spLocks noGrp="1"/>
          </p:cNvSpPr>
          <p:nvPr>
            <p:ph type="sldNum" sz="quarter" idx="5"/>
          </p:nvPr>
        </p:nvSpPr>
        <p:spPr/>
        <p:txBody>
          <a:bodyPr/>
          <a:lstStyle/>
          <a:p>
            <a:fld id="{0A3013D0-43A2-4DFE-BF6F-10B91B1993A6}" type="slidenum">
              <a:rPr lang="en-US" smtClean="0"/>
              <a:t>4</a:t>
            </a:fld>
            <a:endParaRPr lang="en-US"/>
          </a:p>
        </p:txBody>
      </p:sp>
    </p:spTree>
    <p:extLst>
      <p:ext uri="{BB962C8B-B14F-4D97-AF65-F5344CB8AC3E}">
        <p14:creationId xmlns:p14="http://schemas.microsoft.com/office/powerpoint/2010/main" val="148022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A78C6-3596-7D05-5729-8A6B903F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1F74FF-923B-7F45-6A4B-54EF4B920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9ACA9DA-D1A0-EC6F-8D76-8700FA9EF45D}"/>
              </a:ext>
            </a:extLst>
          </p:cNvPr>
          <p:cNvSpPr>
            <a:spLocks noGrp="1"/>
          </p:cNvSpPr>
          <p:nvPr>
            <p:ph type="dt" sz="half" idx="10"/>
          </p:nvPr>
        </p:nvSpPr>
        <p:spPr/>
        <p:txBody>
          <a:bodyPr/>
          <a:lstStyle/>
          <a:p>
            <a:fld id="{CE80C75E-5FEA-4B56-89D8-84CDA87236AE}" type="datetimeFigureOut">
              <a:rPr lang="vi-VN" smtClean="0"/>
              <a:t>06/05/2025</a:t>
            </a:fld>
            <a:endParaRPr lang="vi-VN"/>
          </a:p>
        </p:txBody>
      </p:sp>
      <p:sp>
        <p:nvSpPr>
          <p:cNvPr id="5" name="Footer Placeholder 4">
            <a:extLst>
              <a:ext uri="{FF2B5EF4-FFF2-40B4-BE49-F238E27FC236}">
                <a16:creationId xmlns:a16="http://schemas.microsoft.com/office/drawing/2014/main" id="{7D86FDF9-A0BC-7B12-C2CE-7A9594E6F7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98F452-7A28-2C25-2F23-43C9EAD208B6}"/>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1670234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B8BC-9483-0C36-4123-1D9768016E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A16015-7125-9016-236C-FF7DE8497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9088D8-8897-FA75-BDD6-6610F2B0F880}"/>
              </a:ext>
            </a:extLst>
          </p:cNvPr>
          <p:cNvSpPr>
            <a:spLocks noGrp="1"/>
          </p:cNvSpPr>
          <p:nvPr>
            <p:ph type="dt" sz="half" idx="10"/>
          </p:nvPr>
        </p:nvSpPr>
        <p:spPr/>
        <p:txBody>
          <a:bodyPr/>
          <a:lstStyle/>
          <a:p>
            <a:fld id="{CE80C75E-5FEA-4B56-89D8-84CDA87236AE}" type="datetimeFigureOut">
              <a:rPr lang="vi-VN" smtClean="0"/>
              <a:t>06/05/2025</a:t>
            </a:fld>
            <a:endParaRPr lang="vi-VN"/>
          </a:p>
        </p:txBody>
      </p:sp>
      <p:sp>
        <p:nvSpPr>
          <p:cNvPr id="5" name="Footer Placeholder 4">
            <a:extLst>
              <a:ext uri="{FF2B5EF4-FFF2-40B4-BE49-F238E27FC236}">
                <a16:creationId xmlns:a16="http://schemas.microsoft.com/office/drawing/2014/main" id="{9FAFF1B7-A63A-63C3-F40E-39720B1E62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F1EAF2-77BE-95FC-2EED-79C7B6154A50}"/>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63598059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2441A6-05BD-1A79-B19E-71A5B734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32B5E7-85A6-D6F2-CEA9-A51866954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FCDB72-8293-D174-6303-05E60323BEFE}"/>
              </a:ext>
            </a:extLst>
          </p:cNvPr>
          <p:cNvSpPr>
            <a:spLocks noGrp="1"/>
          </p:cNvSpPr>
          <p:nvPr>
            <p:ph type="dt" sz="half" idx="10"/>
          </p:nvPr>
        </p:nvSpPr>
        <p:spPr/>
        <p:txBody>
          <a:bodyPr/>
          <a:lstStyle/>
          <a:p>
            <a:fld id="{CE80C75E-5FEA-4B56-89D8-84CDA87236AE}" type="datetimeFigureOut">
              <a:rPr lang="vi-VN" smtClean="0"/>
              <a:t>06/05/2025</a:t>
            </a:fld>
            <a:endParaRPr lang="vi-VN"/>
          </a:p>
        </p:txBody>
      </p:sp>
      <p:sp>
        <p:nvSpPr>
          <p:cNvPr id="5" name="Footer Placeholder 4">
            <a:extLst>
              <a:ext uri="{FF2B5EF4-FFF2-40B4-BE49-F238E27FC236}">
                <a16:creationId xmlns:a16="http://schemas.microsoft.com/office/drawing/2014/main" id="{BD80BF29-F76C-0447-1610-F5D59AD335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411FFA-A680-6747-60FE-E8FBE9792D08}"/>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30572095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487970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635816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80278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586780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072084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481883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653371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067052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1653-CC30-63DB-A2D9-F3C5CB01D7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52EEA30-5B95-A2AD-64A0-E0094B0ED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8A89DE-444A-6EDD-16BE-4478ECD6174A}"/>
              </a:ext>
            </a:extLst>
          </p:cNvPr>
          <p:cNvSpPr>
            <a:spLocks noGrp="1"/>
          </p:cNvSpPr>
          <p:nvPr>
            <p:ph type="dt" sz="half" idx="10"/>
          </p:nvPr>
        </p:nvSpPr>
        <p:spPr/>
        <p:txBody>
          <a:bodyPr/>
          <a:lstStyle/>
          <a:p>
            <a:fld id="{CE80C75E-5FEA-4B56-89D8-84CDA87236AE}" type="datetimeFigureOut">
              <a:rPr lang="vi-VN" smtClean="0"/>
              <a:t>06/05/2025</a:t>
            </a:fld>
            <a:endParaRPr lang="vi-VN"/>
          </a:p>
        </p:txBody>
      </p:sp>
      <p:sp>
        <p:nvSpPr>
          <p:cNvPr id="5" name="Footer Placeholder 4">
            <a:extLst>
              <a:ext uri="{FF2B5EF4-FFF2-40B4-BE49-F238E27FC236}">
                <a16:creationId xmlns:a16="http://schemas.microsoft.com/office/drawing/2014/main" id="{D496311F-0C89-C5F6-4894-7350D783E7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E659A9-CA51-F85D-6723-7739F272A5DB}"/>
              </a:ext>
            </a:extLst>
          </p:cNvPr>
          <p:cNvSpPr>
            <a:spLocks noGrp="1"/>
          </p:cNvSpPr>
          <p:nvPr>
            <p:ph type="sldNum" sz="quarter" idx="12"/>
          </p:nvPr>
        </p:nvSpPr>
        <p:spPr/>
        <p:txBody>
          <a:bodyPr/>
          <a:lstStyle/>
          <a:p>
            <a:fld id="{11C3244A-C438-4175-A359-8D969EA02323}" type="slidenum">
              <a:rPr lang="vi-VN" smtClean="0"/>
              <a:t>‹#›</a:t>
            </a:fld>
            <a:endParaRPr lang="vi-VN"/>
          </a:p>
        </p:txBody>
      </p:sp>
      <p:pic>
        <p:nvPicPr>
          <p:cNvPr id="8" name="Picture 7" descr="A green and brown plant&#10;&#10;Description automatically generated">
            <a:extLst>
              <a:ext uri="{FF2B5EF4-FFF2-40B4-BE49-F238E27FC236}">
                <a16:creationId xmlns:a16="http://schemas.microsoft.com/office/drawing/2014/main" id="{B79187CA-CCC8-962D-1FE5-7B54CF28EB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B3D0FD85-FE16-3527-AFA6-0439AC9535E5}"/>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5837080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15611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393565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06031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06/05/2025</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79976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06/05/2025</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0345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06/05/2025</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1745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06/05/2025</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03247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06/05/2025</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716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06/05/2025</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649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06/05/2025</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99420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775C-6996-3D96-C11C-5A2C0BE260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23CAF1A-6C48-D6DE-8833-BDB63C103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47D57-B115-E76E-B247-9F7DF2C57B20}"/>
              </a:ext>
            </a:extLst>
          </p:cNvPr>
          <p:cNvSpPr>
            <a:spLocks noGrp="1"/>
          </p:cNvSpPr>
          <p:nvPr>
            <p:ph type="dt" sz="half" idx="10"/>
          </p:nvPr>
        </p:nvSpPr>
        <p:spPr/>
        <p:txBody>
          <a:bodyPr/>
          <a:lstStyle/>
          <a:p>
            <a:fld id="{CE80C75E-5FEA-4B56-89D8-84CDA87236AE}" type="datetimeFigureOut">
              <a:rPr lang="vi-VN" smtClean="0"/>
              <a:t>06/05/2025</a:t>
            </a:fld>
            <a:endParaRPr lang="vi-VN"/>
          </a:p>
        </p:txBody>
      </p:sp>
      <p:sp>
        <p:nvSpPr>
          <p:cNvPr id="5" name="Footer Placeholder 4">
            <a:extLst>
              <a:ext uri="{FF2B5EF4-FFF2-40B4-BE49-F238E27FC236}">
                <a16:creationId xmlns:a16="http://schemas.microsoft.com/office/drawing/2014/main" id="{1A2092B6-6469-97DE-B84F-DB0C815883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EF0CA5-2E48-B967-EC51-8F30B896373A}"/>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30740351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06/05/2025</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18550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06/05/2025</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37855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06/05/2025</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71125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06/05/2025</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294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6BAD-FF4F-BC11-EA09-DD31BFC80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B5AA3D3-E3BD-5D9E-F2ED-C2AB555C4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C18B93D-3659-9649-4B3A-B48A7D092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6F32516-556C-4006-4532-353E640DBFEE}"/>
              </a:ext>
            </a:extLst>
          </p:cNvPr>
          <p:cNvSpPr>
            <a:spLocks noGrp="1"/>
          </p:cNvSpPr>
          <p:nvPr>
            <p:ph type="dt" sz="half" idx="10"/>
          </p:nvPr>
        </p:nvSpPr>
        <p:spPr/>
        <p:txBody>
          <a:bodyPr/>
          <a:lstStyle/>
          <a:p>
            <a:fld id="{CE80C75E-5FEA-4B56-89D8-84CDA87236AE}" type="datetimeFigureOut">
              <a:rPr lang="vi-VN" smtClean="0"/>
              <a:t>06/05/2025</a:t>
            </a:fld>
            <a:endParaRPr lang="vi-VN"/>
          </a:p>
        </p:txBody>
      </p:sp>
      <p:sp>
        <p:nvSpPr>
          <p:cNvPr id="6" name="Footer Placeholder 5">
            <a:extLst>
              <a:ext uri="{FF2B5EF4-FFF2-40B4-BE49-F238E27FC236}">
                <a16:creationId xmlns:a16="http://schemas.microsoft.com/office/drawing/2014/main" id="{3D50AD54-208E-9BFE-4EC7-CB75F7DA4A0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2BB785-116E-B1E1-1AEF-31D577AECE15}"/>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267342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5F9F-89DF-1EEB-C14E-60F7666EB2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1095540-0256-E476-6F45-5618F8B99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A81EC-5932-CBC8-762A-8FF0DF973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3D7041-360B-4027-E702-EAF966B1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0E6230-21A3-CBE0-DABB-FC5FB06C2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909D38D-C755-5CE6-222E-63EDA358DC9F}"/>
              </a:ext>
            </a:extLst>
          </p:cNvPr>
          <p:cNvSpPr>
            <a:spLocks noGrp="1"/>
          </p:cNvSpPr>
          <p:nvPr>
            <p:ph type="dt" sz="half" idx="10"/>
          </p:nvPr>
        </p:nvSpPr>
        <p:spPr/>
        <p:txBody>
          <a:bodyPr/>
          <a:lstStyle/>
          <a:p>
            <a:fld id="{CE80C75E-5FEA-4B56-89D8-84CDA87236AE}" type="datetimeFigureOut">
              <a:rPr lang="vi-VN" smtClean="0"/>
              <a:t>06/05/2025</a:t>
            </a:fld>
            <a:endParaRPr lang="vi-VN"/>
          </a:p>
        </p:txBody>
      </p:sp>
      <p:sp>
        <p:nvSpPr>
          <p:cNvPr id="8" name="Footer Placeholder 7">
            <a:extLst>
              <a:ext uri="{FF2B5EF4-FFF2-40B4-BE49-F238E27FC236}">
                <a16:creationId xmlns:a16="http://schemas.microsoft.com/office/drawing/2014/main" id="{67E06C69-3EAA-575C-819F-BD8ADB627A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4DF4AB4-2C5F-09B7-9254-15C20F0C00A4}"/>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6820218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E83C-0D48-61EE-8195-0F29D427331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53A7ADE-DB09-BCBA-1A26-78E44884ACDF}"/>
              </a:ext>
            </a:extLst>
          </p:cNvPr>
          <p:cNvSpPr>
            <a:spLocks noGrp="1"/>
          </p:cNvSpPr>
          <p:nvPr>
            <p:ph type="dt" sz="half" idx="10"/>
          </p:nvPr>
        </p:nvSpPr>
        <p:spPr/>
        <p:txBody>
          <a:bodyPr/>
          <a:lstStyle/>
          <a:p>
            <a:fld id="{CE80C75E-5FEA-4B56-89D8-84CDA87236AE}" type="datetimeFigureOut">
              <a:rPr lang="vi-VN" smtClean="0"/>
              <a:t>06/05/2025</a:t>
            </a:fld>
            <a:endParaRPr lang="vi-VN"/>
          </a:p>
        </p:txBody>
      </p:sp>
      <p:sp>
        <p:nvSpPr>
          <p:cNvPr id="4" name="Footer Placeholder 3">
            <a:extLst>
              <a:ext uri="{FF2B5EF4-FFF2-40B4-BE49-F238E27FC236}">
                <a16:creationId xmlns:a16="http://schemas.microsoft.com/office/drawing/2014/main" id="{333FABD5-D027-9F8E-E8D5-10BB56E255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BB96068-21C2-9A53-F4A0-2DE56BA7FD2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7590556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20D24-D6D8-8E62-AA79-B69A3A733957}"/>
              </a:ext>
            </a:extLst>
          </p:cNvPr>
          <p:cNvSpPr>
            <a:spLocks noGrp="1"/>
          </p:cNvSpPr>
          <p:nvPr>
            <p:ph type="dt" sz="half" idx="10"/>
          </p:nvPr>
        </p:nvSpPr>
        <p:spPr/>
        <p:txBody>
          <a:bodyPr/>
          <a:lstStyle/>
          <a:p>
            <a:fld id="{CE80C75E-5FEA-4B56-89D8-84CDA87236AE}" type="datetimeFigureOut">
              <a:rPr lang="vi-VN" smtClean="0"/>
              <a:t>06/05/2025</a:t>
            </a:fld>
            <a:endParaRPr lang="vi-VN"/>
          </a:p>
        </p:txBody>
      </p:sp>
      <p:sp>
        <p:nvSpPr>
          <p:cNvPr id="3" name="Footer Placeholder 2">
            <a:extLst>
              <a:ext uri="{FF2B5EF4-FFF2-40B4-BE49-F238E27FC236}">
                <a16:creationId xmlns:a16="http://schemas.microsoft.com/office/drawing/2014/main" id="{B4F0415C-C244-E57F-0CF6-7ECD703A0B6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2859A9E-5736-6552-6B91-78E3AD6D1DC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41855549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8008-84EB-C1F5-DD00-162F32578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CFEABC0-D3A4-9BDB-F2A9-80C231388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F19C81-9405-76E4-634B-5109C480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DCD10-41B3-8974-64EA-574B2519468B}"/>
              </a:ext>
            </a:extLst>
          </p:cNvPr>
          <p:cNvSpPr>
            <a:spLocks noGrp="1"/>
          </p:cNvSpPr>
          <p:nvPr>
            <p:ph type="dt" sz="half" idx="10"/>
          </p:nvPr>
        </p:nvSpPr>
        <p:spPr/>
        <p:txBody>
          <a:bodyPr/>
          <a:lstStyle/>
          <a:p>
            <a:fld id="{CE80C75E-5FEA-4B56-89D8-84CDA87236AE}" type="datetimeFigureOut">
              <a:rPr lang="vi-VN" smtClean="0"/>
              <a:t>06/05/2025</a:t>
            </a:fld>
            <a:endParaRPr lang="vi-VN"/>
          </a:p>
        </p:txBody>
      </p:sp>
      <p:sp>
        <p:nvSpPr>
          <p:cNvPr id="6" name="Footer Placeholder 5">
            <a:extLst>
              <a:ext uri="{FF2B5EF4-FFF2-40B4-BE49-F238E27FC236}">
                <a16:creationId xmlns:a16="http://schemas.microsoft.com/office/drawing/2014/main" id="{A75F5B65-5CCE-96B6-A0AF-18E021481D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0B1BDE-773D-FEC2-B00A-E793977BA0D1}"/>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84218344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B96-C92F-4E42-0C53-7481B6F4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33C04F1-BC57-2745-4E67-BB545CF6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FC97C2B-E76B-C9F8-634D-74693BD21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827D6-C1B5-50CA-8FB3-75D802D017F5}"/>
              </a:ext>
            </a:extLst>
          </p:cNvPr>
          <p:cNvSpPr>
            <a:spLocks noGrp="1"/>
          </p:cNvSpPr>
          <p:nvPr>
            <p:ph type="dt" sz="half" idx="10"/>
          </p:nvPr>
        </p:nvSpPr>
        <p:spPr/>
        <p:txBody>
          <a:bodyPr/>
          <a:lstStyle/>
          <a:p>
            <a:fld id="{CE80C75E-5FEA-4B56-89D8-84CDA87236AE}" type="datetimeFigureOut">
              <a:rPr lang="vi-VN" smtClean="0"/>
              <a:t>06/05/2025</a:t>
            </a:fld>
            <a:endParaRPr lang="vi-VN"/>
          </a:p>
        </p:txBody>
      </p:sp>
      <p:sp>
        <p:nvSpPr>
          <p:cNvPr id="6" name="Footer Placeholder 5">
            <a:extLst>
              <a:ext uri="{FF2B5EF4-FFF2-40B4-BE49-F238E27FC236}">
                <a16:creationId xmlns:a16="http://schemas.microsoft.com/office/drawing/2014/main" id="{05716E69-0B88-B80A-E94B-9B2A212E6A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439E71-5800-B669-4F61-8241FE6081FF}"/>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27379374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F9F89-42C0-21CD-28A5-A456E641B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33463E-B2AB-7EDB-7694-B3C9230A8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FF94674-AC83-E301-7C0E-27D4B616C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80C75E-5FEA-4B56-89D8-84CDA87236AE}" type="datetimeFigureOut">
              <a:rPr lang="vi-VN" smtClean="0"/>
              <a:t>06/05/2025</a:t>
            </a:fld>
            <a:endParaRPr lang="vi-VN"/>
          </a:p>
        </p:txBody>
      </p:sp>
      <p:sp>
        <p:nvSpPr>
          <p:cNvPr id="5" name="Footer Placeholder 4">
            <a:extLst>
              <a:ext uri="{FF2B5EF4-FFF2-40B4-BE49-F238E27FC236}">
                <a16:creationId xmlns:a16="http://schemas.microsoft.com/office/drawing/2014/main" id="{15D33F12-5A88-8A01-E787-28327F1B5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BA67E1D3-04D6-8125-A239-07F95A632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3244A-C438-4175-A359-8D969EA02323}"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277A4977-4699-832D-6E08-E3D698F8540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2862238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699FEE6-6E1C-4512-0D8C-7E44067CBF6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300032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06/05/2025</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66561492-1DE4-56FD-736F-97C76F64B8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5420677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8.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8.png"/><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5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slideLayout" Target="../slideLayouts/slideLayout18.xml"/><Relationship Id="rId7" Type="http://schemas.openxmlformats.org/officeDocument/2006/relationships/image" Target="../media/image61.png"/><Relationship Id="rId12" Type="http://schemas.openxmlformats.org/officeDocument/2006/relationships/image" Target="../media/image60.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8.png"/><Relationship Id="rId11" Type="http://schemas.openxmlformats.org/officeDocument/2006/relationships/image" Target="../media/image65.png"/><Relationship Id="rId5" Type="http://schemas.openxmlformats.org/officeDocument/2006/relationships/image" Target="../media/image27.png"/><Relationship Id="rId10" Type="http://schemas.openxmlformats.org/officeDocument/2006/relationships/image" Target="../media/image64.svg"/><Relationship Id="rId4" Type="http://schemas.openxmlformats.org/officeDocument/2006/relationships/image" Target="../media/image26.png"/><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6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B13A39-79AE-5497-8B90-C487B0F5DA9A}"/>
              </a:ext>
            </a:extLst>
          </p:cNvPr>
          <p:cNvPicPr>
            <a:picLocks noChangeAspect="1"/>
          </p:cNvPicPr>
          <p:nvPr/>
        </p:nvPicPr>
        <p:blipFill>
          <a:blip r:embed="rId2"/>
          <a:stretch>
            <a:fillRect/>
          </a:stretch>
        </p:blipFill>
        <p:spPr>
          <a:xfrm>
            <a:off x="0" y="0"/>
            <a:ext cx="4829175" cy="6819900"/>
          </a:xfrm>
          <a:prstGeom prst="rect">
            <a:avLst/>
          </a:prstGeom>
        </p:spPr>
      </p:pic>
      <p:sp>
        <p:nvSpPr>
          <p:cNvPr id="4" name="Rectangle: Rounded Corners 3">
            <a:extLst>
              <a:ext uri="{FF2B5EF4-FFF2-40B4-BE49-F238E27FC236}">
                <a16:creationId xmlns:a16="http://schemas.microsoft.com/office/drawing/2014/main" id="{E5ADBA0C-A645-9494-AC65-31F684690984}"/>
              </a:ext>
            </a:extLst>
          </p:cNvPr>
          <p:cNvSpPr/>
          <p:nvPr/>
        </p:nvSpPr>
        <p:spPr>
          <a:xfrm>
            <a:off x="5126627" y="2557558"/>
            <a:ext cx="6205401" cy="1317758"/>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Calibri" panose="020F0502020204030204" pitchFamily="34" charset="0"/>
                <a:cs typeface="Calibri" panose="020F0502020204030204" pitchFamily="34" charset="0"/>
              </a:rPr>
              <a:t>Bức</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tranh</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vẽ</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những</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gì</a:t>
            </a:r>
            <a:r>
              <a:rPr lang="en-US" sz="4800" dirty="0">
                <a:solidFill>
                  <a:srgbClr val="002060"/>
                </a:solidFill>
                <a:latin typeface="Calibri" panose="020F0502020204030204" pitchFamily="34" charset="0"/>
                <a:cs typeface="Calibri" panose="020F0502020204030204" pitchFamily="34" charset="0"/>
              </a:rPr>
              <a:t>?</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0F0C6D7B-AD8B-1659-491C-9D5DB2028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
        <p:nvSpPr>
          <p:cNvPr id="2" name="Oval 1">
            <a:extLst>
              <a:ext uri="{FF2B5EF4-FFF2-40B4-BE49-F238E27FC236}">
                <a16:creationId xmlns:a16="http://schemas.microsoft.com/office/drawing/2014/main" id="{576FC675-9B45-45AF-9916-04FF32783263}"/>
              </a:ext>
            </a:extLst>
          </p:cNvPr>
          <p:cNvSpPr/>
          <p:nvPr/>
        </p:nvSpPr>
        <p:spPr>
          <a:xfrm>
            <a:off x="-1737912" y="19050"/>
            <a:ext cx="1569256" cy="15311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147552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65B4DB-456C-630E-4787-EDD82898DD0B}"/>
              </a:ext>
            </a:extLst>
          </p:cNvPr>
          <p:cNvGrpSpPr/>
          <p:nvPr/>
        </p:nvGrpSpPr>
        <p:grpSpPr>
          <a:xfrm>
            <a:off x="1721319" y="133626"/>
            <a:ext cx="7371641" cy="2552063"/>
            <a:chOff x="1721319" y="133626"/>
            <a:chExt cx="7371641" cy="2552063"/>
          </a:xfrm>
        </p:grpSpPr>
        <p:grpSp>
          <p:nvGrpSpPr>
            <p:cNvPr id="5" name="Group 4">
              <a:extLst>
                <a:ext uri="{FF2B5EF4-FFF2-40B4-BE49-F238E27FC236}">
                  <a16:creationId xmlns:a16="http://schemas.microsoft.com/office/drawing/2014/main" id="{EF1A6976-5150-D2BB-9F1E-A19C2DC26E3F}"/>
                </a:ext>
              </a:extLst>
            </p:cNvPr>
            <p:cNvGrpSpPr/>
            <p:nvPr/>
          </p:nvGrpSpPr>
          <p:grpSpPr>
            <a:xfrm rot="21218542">
              <a:off x="1721319" y="133626"/>
              <a:ext cx="5712991" cy="1942780"/>
              <a:chOff x="-122492" y="143992"/>
              <a:chExt cx="5712991" cy="1942780"/>
            </a:xfrm>
          </p:grpSpPr>
          <p:pic>
            <p:nvPicPr>
              <p:cNvPr id="7" name="Picture 6">
                <a:extLst>
                  <a:ext uri="{FF2B5EF4-FFF2-40B4-BE49-F238E27FC236}">
                    <a16:creationId xmlns:a16="http://schemas.microsoft.com/office/drawing/2014/main" id="{4135B94B-EDF8-118F-4342-6575957D31D7}"/>
                  </a:ext>
                </a:extLst>
              </p:cNvPr>
              <p:cNvPicPr>
                <a:picLocks noChangeAspect="1"/>
              </p:cNvPicPr>
              <p:nvPr/>
            </p:nvPicPr>
            <p:blipFill>
              <a:blip r:embed="rId2"/>
              <a:stretch>
                <a:fillRect/>
              </a:stretch>
            </p:blipFill>
            <p:spPr>
              <a:xfrm>
                <a:off x="-122492" y="143992"/>
                <a:ext cx="5712991" cy="1942780"/>
              </a:xfrm>
              <a:prstGeom prst="rect">
                <a:avLst/>
              </a:prstGeom>
            </p:spPr>
          </p:pic>
          <p:sp>
            <p:nvSpPr>
              <p:cNvPr id="8" name="TextBox 7">
                <a:extLst>
                  <a:ext uri="{FF2B5EF4-FFF2-40B4-BE49-F238E27FC236}">
                    <a16:creationId xmlns:a16="http://schemas.microsoft.com/office/drawing/2014/main" id="{0E601415-B850-7950-2F75-563569DABCF4}"/>
                  </a:ext>
                </a:extLst>
              </p:cNvPr>
              <p:cNvSpPr txBox="1"/>
              <p:nvPr/>
            </p:nvSpPr>
            <p:spPr>
              <a:xfrm>
                <a:off x="587872" y="328656"/>
                <a:ext cx="4661227" cy="1569660"/>
              </a:xfrm>
              <a:prstGeom prst="rect">
                <a:avLst/>
              </a:prstGeom>
              <a:noFill/>
            </p:spPr>
            <p:txBody>
              <a:bodyPr wrap="square">
                <a:spAutoFit/>
              </a:bodyPr>
              <a:lstStyle/>
              <a:p>
                <a:pPr algn="ctr"/>
                <a:r>
                  <a:rPr lang="en-GB" sz="3200" b="1" dirty="0" err="1">
                    <a:solidFill>
                      <a:srgbClr val="FF0000"/>
                    </a:solidFill>
                    <a:latin typeface="Cambria" panose="02040503050406030204" pitchFamily="18" charset="0"/>
                    <a:ea typeface="Cambria" panose="02040503050406030204" pitchFamily="18" charset="0"/>
                  </a:rPr>
                  <a:t>Đọc</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diễn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cảm</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câu</a:t>
                </a:r>
                <a:r>
                  <a:rPr lang="en-GB"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rPr>
                  <a:t>có</a:t>
                </a:r>
                <a:r>
                  <a:rPr lang="en-US" sz="3200" b="1" dirty="0">
                    <a:solidFill>
                      <a:srgbClr val="FF0000"/>
                    </a:solidFill>
                    <a:effectLst/>
                    <a:latin typeface="Times New Roman" panose="02020603050405020304" pitchFamily="18" charset="0"/>
                    <a:ea typeface="Calibri" panose="020F0502020204030204" pitchFamily="34" charset="0"/>
                  </a:rPr>
                  <a:t> </a:t>
                </a:r>
                <a:r>
                  <a:rPr lang="vi-VN" sz="3200" b="1" dirty="0">
                    <a:solidFill>
                      <a:srgbClr val="FF0000"/>
                    </a:solidFill>
                    <a:effectLst/>
                    <a:latin typeface="Times New Roman" panose="02020603050405020304" pitchFamily="18" charset="0"/>
                    <a:ea typeface="Calibri" panose="020F0502020204030204" pitchFamily="34" charset="0"/>
                  </a:rPr>
                  <a:t>những từ ngữ gợi tả, đi</a:t>
                </a:r>
                <a:r>
                  <a:rPr lang="en-US" sz="3200" b="1" dirty="0" err="1">
                    <a:solidFill>
                      <a:srgbClr val="FF0000"/>
                    </a:solidFill>
                    <a:effectLst/>
                    <a:latin typeface="Times New Roman" panose="02020603050405020304" pitchFamily="18" charset="0"/>
                    <a:ea typeface="Calibri" panose="020F0502020204030204" pitchFamily="34" charset="0"/>
                  </a:rPr>
                  <a:t>ệp</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từ</a:t>
                </a:r>
                <a:r>
                  <a:rPr lang="en-US" sz="3200" b="1" dirty="0">
                    <a:solidFill>
                      <a:srgbClr val="FF0000"/>
                    </a:solidFill>
                    <a:effectLst/>
                    <a:latin typeface="Times New Roman" panose="02020603050405020304" pitchFamily="18" charset="0"/>
                    <a:ea typeface="Calibri" panose="020F0502020204030204" pitchFamily="34" charset="0"/>
                  </a:rPr>
                  <a:t>,</a:t>
                </a:r>
                <a:r>
                  <a:rPr lang="vi-VN" sz="3200" b="1" dirty="0">
                    <a:solidFill>
                      <a:srgbClr val="FF0000"/>
                    </a:solidFill>
                    <a:effectLst/>
                    <a:latin typeface="Times New Roman" panose="02020603050405020304" pitchFamily="18" charset="0"/>
                    <a:ea typeface="Calibri" panose="020F0502020204030204" pitchFamily="34" charset="0"/>
                  </a:rPr>
                  <a:t> điệp ngữ</a:t>
                </a:r>
                <a:endParaRPr lang="vi-VN" sz="3200" b="1" dirty="0">
                  <a:solidFill>
                    <a:srgbClr val="FF0000"/>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id="{5D4EC3F9-F414-B0F4-1CF1-550A3B86F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sp>
        <p:nvSpPr>
          <p:cNvPr id="4" name="TextBox 3">
            <a:extLst>
              <a:ext uri="{FF2B5EF4-FFF2-40B4-BE49-F238E27FC236}">
                <a16:creationId xmlns:a16="http://schemas.microsoft.com/office/drawing/2014/main" id="{1F3E6252-6235-EEB6-7520-2EB6DE238707}"/>
              </a:ext>
            </a:extLst>
          </p:cNvPr>
          <p:cNvSpPr txBox="1"/>
          <p:nvPr/>
        </p:nvSpPr>
        <p:spPr>
          <a:xfrm>
            <a:off x="849086" y="2732853"/>
            <a:ext cx="10321834" cy="3539430"/>
          </a:xfrm>
          <a:prstGeom prst="rect">
            <a:avLst/>
          </a:prstGeom>
          <a:noFill/>
        </p:spPr>
        <p:txBody>
          <a:bodyPr wrap="square">
            <a:spAutoFit/>
          </a:bodyPr>
          <a:lstStyle/>
          <a:p>
            <a:pPr algn="just"/>
            <a:r>
              <a:rPr lang="en-US" sz="3200" i="1" dirty="0">
                <a:latin typeface="Cambria" panose="02040503050406030204" pitchFamily="18" charset="0"/>
                <a:ea typeface="Cambria" panose="02040503050406030204" pitchFamily="18" charset="0"/>
              </a:rPr>
              <a:t>    </a:t>
            </a:r>
            <a:r>
              <a:rPr lang="vi-VN" sz="3200" i="1" dirty="0">
                <a:latin typeface="Cambria" panose="02040503050406030204" pitchFamily="18" charset="0"/>
                <a:ea typeface="Cambria" panose="02040503050406030204" pitchFamily="18" charset="0"/>
              </a:rPr>
              <a:t>Những tia nắng </a:t>
            </a:r>
            <a:r>
              <a:rPr lang="vi-VN" sz="3200" b="1" i="1" dirty="0">
                <a:latin typeface="Cambria" panose="02040503050406030204" pitchFamily="18" charset="0"/>
                <a:ea typeface="Cambria" panose="02040503050406030204" pitchFamily="18" charset="0"/>
              </a:rPr>
              <a:t>vàng dịu</a:t>
            </a:r>
            <a:r>
              <a:rPr lang="vi-VN" sz="3200" i="1" dirty="0">
                <a:latin typeface="Cambria" panose="02040503050406030204" pitchFamily="18" charset="0"/>
                <a:ea typeface="Cambria" panose="02040503050406030204" pitchFamily="18" charset="0"/>
              </a:rPr>
              <a:t>, những hạt mưa </a:t>
            </a:r>
            <a:r>
              <a:rPr lang="vi-VN" sz="3200" b="1" i="1" dirty="0">
                <a:latin typeface="Cambria" panose="02040503050406030204" pitchFamily="18" charset="0"/>
                <a:ea typeface="Cambria" panose="02040503050406030204" pitchFamily="18" charset="0"/>
              </a:rPr>
              <a:t>trong vắt </a:t>
            </a:r>
            <a:r>
              <a:rPr lang="vi-VN" sz="3200" i="1" dirty="0">
                <a:latin typeface="Cambria" panose="02040503050406030204" pitchFamily="18" charset="0"/>
                <a:ea typeface="Cambria" panose="02040503050406030204" pitchFamily="18" charset="0"/>
              </a:rPr>
              <a:t>thay nhau tắm gội ph</a:t>
            </a:r>
            <a:r>
              <a:rPr lang="en-US" sz="3200" i="1" dirty="0">
                <a:latin typeface="Cambria" panose="02040503050406030204" pitchFamily="18" charset="0"/>
                <a:ea typeface="Cambria" panose="02040503050406030204" pitchFamily="18" charset="0"/>
              </a:rPr>
              <a:t>ả</a:t>
            </a:r>
            <a:r>
              <a:rPr lang="vi-VN" sz="3200" i="1" dirty="0">
                <a:latin typeface="Cambria" panose="02040503050406030204" pitchFamily="18" charset="0"/>
                <a:ea typeface="Cambria" panose="02040503050406030204" pitchFamily="18" charset="0"/>
              </a:rPr>
              <a:t>i sưởi ấm cho mỏm đá</a:t>
            </a:r>
            <a:r>
              <a:rPr lang="en-US" sz="3200" i="1" dirty="0">
                <a:latin typeface="Cambria" panose="02040503050406030204" pitchFamily="18" charset="0"/>
                <a:ea typeface="Cambria" panose="02040503050406030204" pitchFamily="18" charset="0"/>
              </a:rPr>
              <a:t>./ G</a:t>
            </a:r>
            <a:r>
              <a:rPr lang="vi-VN" sz="3200" i="1" dirty="0">
                <a:latin typeface="Cambria" panose="02040503050406030204" pitchFamily="18" charset="0"/>
                <a:ea typeface="Cambria" panose="02040503050406030204" pitchFamily="18" charset="0"/>
              </a:rPr>
              <a:t>ió </a:t>
            </a:r>
            <a:r>
              <a:rPr lang="vi-VN" sz="3200" b="1" i="1" dirty="0">
                <a:latin typeface="Cambria" panose="02040503050406030204" pitchFamily="18" charset="0"/>
                <a:ea typeface="Cambria" panose="02040503050406030204" pitchFamily="18" charset="0"/>
              </a:rPr>
              <a:t>rì rào </a:t>
            </a:r>
            <a:r>
              <a:rPr lang="vi-VN" sz="3200" i="1" dirty="0">
                <a:latin typeface="Cambria" panose="02040503050406030204" pitchFamily="18" charset="0"/>
                <a:ea typeface="Cambria" panose="02040503050406030204" pitchFamily="18" charset="0"/>
              </a:rPr>
              <a:t>kể cho mỏm đá nghe những câu chuyện về mọi miền</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Chim hót cho mỏm đá nghe những điệu ca </a:t>
            </a:r>
            <a:r>
              <a:rPr lang="vi-VN" sz="3200" b="1" i="1" dirty="0">
                <a:latin typeface="Cambria" panose="02040503050406030204" pitchFamily="18" charset="0"/>
                <a:ea typeface="Cambria" panose="02040503050406030204" pitchFamily="18" charset="0"/>
              </a:rPr>
              <a:t>du dương</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ngày nọ, cho giặc kéo đến </a:t>
            </a:r>
            <a:r>
              <a:rPr lang="vi-VN" sz="3200" b="1" i="1" dirty="0">
                <a:latin typeface="Cambria" panose="02040503050406030204" pitchFamily="18" charset="0"/>
                <a:ea typeface="Cambria" panose="02040503050406030204" pitchFamily="18" charset="0"/>
              </a:rPr>
              <a:t>đông như</a:t>
            </a:r>
            <a:r>
              <a:rPr lang="vi-VN" sz="3200" i="1" dirty="0">
                <a:latin typeface="Cambria" panose="02040503050406030204" pitchFamily="18" charset="0"/>
                <a:ea typeface="Cambria" panose="02040503050406030204" pitchFamily="18" charset="0"/>
              </a:rPr>
              <a:t> lá rừng đẩy </a:t>
            </a:r>
            <a:r>
              <a:rPr lang="vi-VN" sz="3200" b="1" i="1" dirty="0">
                <a:latin typeface="Cambria" panose="02040503050406030204" pitchFamily="18" charset="0"/>
                <a:ea typeface="Cambria" panose="02040503050406030204" pitchFamily="18" charset="0"/>
              </a:rPr>
              <a:t>nhanh như</a:t>
            </a:r>
            <a:r>
              <a:rPr lang="vi-VN" sz="3200" i="1" dirty="0">
                <a:latin typeface="Cambria" panose="02040503050406030204" pitchFamily="18" charset="0"/>
                <a:ea typeface="Cambria" panose="02040503050406030204" pitchFamily="18" charset="0"/>
              </a:rPr>
              <a:t> chớp giật phẩi giáo mác chĩa lên trời </a:t>
            </a:r>
            <a:r>
              <a:rPr lang="vi-VN" sz="3200" b="1" i="1" dirty="0">
                <a:latin typeface="Cambria" panose="02040503050406030204" pitchFamily="18" charset="0"/>
                <a:ea typeface="Cambria" panose="02040503050406030204" pitchFamily="18" charset="0"/>
              </a:rPr>
              <a:t>tua tủa như</a:t>
            </a:r>
            <a:r>
              <a:rPr lang="vi-VN" sz="3200" i="1" dirty="0">
                <a:latin typeface="Cambria" panose="02040503050406030204" pitchFamily="18" charset="0"/>
                <a:ea typeface="Cambria" panose="02040503050406030204" pitchFamily="18" charset="0"/>
              </a:rPr>
              <a:t> bông lách phẩi bông lau.</a:t>
            </a:r>
            <a:r>
              <a:rPr lang="en-US" sz="3200" i="1"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51260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1021379" y="4699354"/>
            <a:ext cx="3351229" cy="2464239"/>
          </a:xfrm>
          <a:custGeom>
            <a:avLst/>
            <a:gdLst/>
            <a:ahLst/>
            <a:cxnLst/>
            <a:rect l="l" t="t" r="r" b="b"/>
            <a:pathLst>
              <a:path w="5026844" h="3696358">
                <a:moveTo>
                  <a:pt x="0" y="0"/>
                </a:moveTo>
                <a:lnTo>
                  <a:pt x="5026844" y="0"/>
                </a:lnTo>
                <a:lnTo>
                  <a:pt x="5026844" y="3696359"/>
                </a:lnTo>
                <a:lnTo>
                  <a:pt x="0" y="369635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FE5DD66B-6ED3-DBC7-3B22-52790A94B018}"/>
              </a:ext>
            </a:extLst>
          </p:cNvPr>
          <p:cNvSpPr/>
          <p:nvPr/>
        </p:nvSpPr>
        <p:spPr>
          <a:xfrm>
            <a:off x="0" y="249381"/>
            <a:ext cx="11849747" cy="6608619"/>
          </a:xfrm>
          <a:custGeom>
            <a:avLst/>
            <a:gdLst>
              <a:gd name="connsiteX0" fmla="*/ 0 w 11849747"/>
              <a:gd name="connsiteY0" fmla="*/ 829580 h 6608619"/>
              <a:gd name="connsiteX1" fmla="*/ 829580 w 11849747"/>
              <a:gd name="connsiteY1" fmla="*/ 0 h 6608619"/>
              <a:gd name="connsiteX2" fmla="*/ 11020167 w 11849747"/>
              <a:gd name="connsiteY2" fmla="*/ 0 h 6608619"/>
              <a:gd name="connsiteX3" fmla="*/ 11849747 w 11849747"/>
              <a:gd name="connsiteY3" fmla="*/ 829580 h 6608619"/>
              <a:gd name="connsiteX4" fmla="*/ 11849747 w 11849747"/>
              <a:gd name="connsiteY4" fmla="*/ 5779039 h 6608619"/>
              <a:gd name="connsiteX5" fmla="*/ 11020167 w 11849747"/>
              <a:gd name="connsiteY5" fmla="*/ 6608619 h 6608619"/>
              <a:gd name="connsiteX6" fmla="*/ 829580 w 11849747"/>
              <a:gd name="connsiteY6" fmla="*/ 6608619 h 6608619"/>
              <a:gd name="connsiteX7" fmla="*/ 0 w 11849747"/>
              <a:gd name="connsiteY7" fmla="*/ 5779039 h 6608619"/>
              <a:gd name="connsiteX8" fmla="*/ 0 w 11849747"/>
              <a:gd name="connsiteY8" fmla="*/ 829580 h 660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9747" h="6608619" fill="none" extrusionOk="0">
                <a:moveTo>
                  <a:pt x="0" y="829580"/>
                </a:moveTo>
                <a:cubicBezTo>
                  <a:pt x="2601" y="441820"/>
                  <a:pt x="394388" y="38553"/>
                  <a:pt x="829580" y="0"/>
                </a:cubicBezTo>
                <a:cubicBezTo>
                  <a:pt x="4968897" y="72427"/>
                  <a:pt x="6421417" y="61419"/>
                  <a:pt x="11020167" y="0"/>
                </a:cubicBezTo>
                <a:cubicBezTo>
                  <a:pt x="11477097" y="-8498"/>
                  <a:pt x="11817342" y="361614"/>
                  <a:pt x="11849747" y="829580"/>
                </a:cubicBezTo>
                <a:cubicBezTo>
                  <a:pt x="11950623" y="2516871"/>
                  <a:pt x="11742434" y="3409050"/>
                  <a:pt x="11849747" y="5779039"/>
                </a:cubicBezTo>
                <a:cubicBezTo>
                  <a:pt x="11853276" y="6219293"/>
                  <a:pt x="11435731" y="6560864"/>
                  <a:pt x="11020167" y="6608619"/>
                </a:cubicBezTo>
                <a:cubicBezTo>
                  <a:pt x="6229256" y="6638446"/>
                  <a:pt x="2035110" y="6529313"/>
                  <a:pt x="829580" y="6608619"/>
                </a:cubicBezTo>
                <a:cubicBezTo>
                  <a:pt x="383254" y="6607281"/>
                  <a:pt x="-27792" y="6242699"/>
                  <a:pt x="0" y="5779039"/>
                </a:cubicBezTo>
                <a:cubicBezTo>
                  <a:pt x="50037" y="5011113"/>
                  <a:pt x="770" y="1327691"/>
                  <a:pt x="0" y="829580"/>
                </a:cubicBezTo>
                <a:close/>
              </a:path>
              <a:path w="11849747" h="6608619" stroke="0" extrusionOk="0">
                <a:moveTo>
                  <a:pt x="0" y="829580"/>
                </a:moveTo>
                <a:cubicBezTo>
                  <a:pt x="52448" y="385712"/>
                  <a:pt x="379094" y="15996"/>
                  <a:pt x="829580" y="0"/>
                </a:cubicBezTo>
                <a:cubicBezTo>
                  <a:pt x="4970467" y="123000"/>
                  <a:pt x="8045745" y="-96860"/>
                  <a:pt x="11020167" y="0"/>
                </a:cubicBezTo>
                <a:cubicBezTo>
                  <a:pt x="11449708" y="-21815"/>
                  <a:pt x="11854731" y="361368"/>
                  <a:pt x="11849747" y="829580"/>
                </a:cubicBezTo>
                <a:cubicBezTo>
                  <a:pt x="11852920" y="1381779"/>
                  <a:pt x="11944014" y="4224596"/>
                  <a:pt x="11849747" y="5779039"/>
                </a:cubicBezTo>
                <a:cubicBezTo>
                  <a:pt x="11764023" y="6268259"/>
                  <a:pt x="11403616" y="6596391"/>
                  <a:pt x="11020167" y="6608619"/>
                </a:cubicBezTo>
                <a:cubicBezTo>
                  <a:pt x="7823520" y="6447912"/>
                  <a:pt x="5904363" y="6648286"/>
                  <a:pt x="829580" y="6608619"/>
                </a:cubicBezTo>
                <a:cubicBezTo>
                  <a:pt x="308993" y="6596011"/>
                  <a:pt x="-43272" y="6217600"/>
                  <a:pt x="0" y="5779039"/>
                </a:cubicBezTo>
                <a:cubicBezTo>
                  <a:pt x="32216" y="4422193"/>
                  <a:pt x="57206" y="1877859"/>
                  <a:pt x="0" y="829580"/>
                </a:cubicBezTo>
                <a:close/>
              </a:path>
            </a:pathLst>
          </a:custGeom>
          <a:ln w="38100">
            <a:solidFill>
              <a:srgbClr val="6ED8EA"/>
            </a:solidFill>
            <a:prstDash val="sysDash"/>
            <a:extLst>
              <a:ext uri="{C807C97D-BFC1-408E-A445-0C87EB9F89A2}">
                <ask:lineSketchStyleProps xmlns:ask="http://schemas.microsoft.com/office/drawing/2018/sketchyshapes" sd="852854689">
                  <a:prstGeom prst="roundRect">
                    <a:avLst>
                      <a:gd name="adj" fmla="val 12553"/>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10E70479-5375-3B0D-F06A-6D5327C7D11B}"/>
              </a:ext>
            </a:extLst>
          </p:cNvPr>
          <p:cNvGrpSpPr/>
          <p:nvPr/>
        </p:nvGrpSpPr>
        <p:grpSpPr>
          <a:xfrm>
            <a:off x="6136626" y="3653086"/>
            <a:ext cx="5565555" cy="2709729"/>
            <a:chOff x="6096000" y="3244032"/>
            <a:chExt cx="5565555" cy="2709729"/>
          </a:xfrm>
        </p:grpSpPr>
        <p:sp>
          <p:nvSpPr>
            <p:cNvPr id="7" name="Rectangle: Rounded Corners 6">
              <a:extLst>
                <a:ext uri="{FF2B5EF4-FFF2-40B4-BE49-F238E27FC236}">
                  <a16:creationId xmlns:a16="http://schemas.microsoft.com/office/drawing/2014/main" id="{CFB23754-9F70-499A-168A-B4C992E6A8ED}"/>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 Ngắt, nghỉ đúng chỗ.</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7D994721-2E57-BFF3-8CD2-863F3D7EAE4D}"/>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D28DEE77-E77C-5BE2-5CC3-BAA09290A6C1}"/>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435F2567-C5D1-E190-CF11-B6BF5E44FE12}"/>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9" name="Picture 28">
                <a:extLst>
                  <a:ext uri="{FF2B5EF4-FFF2-40B4-BE49-F238E27FC236}">
                    <a16:creationId xmlns:a16="http://schemas.microsoft.com/office/drawing/2014/main" id="{142CA298-01A8-BE8B-0039-77EE65C69982}"/>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1" name="Group 10">
              <a:extLst>
                <a:ext uri="{FF2B5EF4-FFF2-40B4-BE49-F238E27FC236}">
                  <a16:creationId xmlns:a16="http://schemas.microsoft.com/office/drawing/2014/main" id="{7E1846E0-E5A7-ABA9-BE6C-BA6728E76DCF}"/>
                </a:ext>
              </a:extLst>
            </p:cNvPr>
            <p:cNvGrpSpPr/>
            <p:nvPr/>
          </p:nvGrpSpPr>
          <p:grpSpPr>
            <a:xfrm>
              <a:off x="8468135" y="4692277"/>
              <a:ext cx="1583311" cy="469963"/>
              <a:chOff x="3190408" y="4309039"/>
              <a:chExt cx="1583311" cy="469963"/>
            </a:xfrm>
          </p:grpSpPr>
          <p:pic>
            <p:nvPicPr>
              <p:cNvPr id="19" name="Picture 18">
                <a:extLst>
                  <a:ext uri="{FF2B5EF4-FFF2-40B4-BE49-F238E27FC236}">
                    <a16:creationId xmlns:a16="http://schemas.microsoft.com/office/drawing/2014/main" id="{A8143DA4-82C0-B6F4-63E4-CC4814FC4312}"/>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0" name="Picture 19">
                <a:extLst>
                  <a:ext uri="{FF2B5EF4-FFF2-40B4-BE49-F238E27FC236}">
                    <a16:creationId xmlns:a16="http://schemas.microsoft.com/office/drawing/2014/main" id="{95C1BFEC-B007-72C5-278C-233A53942768}"/>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1" name="Picture 20">
                <a:extLst>
                  <a:ext uri="{FF2B5EF4-FFF2-40B4-BE49-F238E27FC236}">
                    <a16:creationId xmlns:a16="http://schemas.microsoft.com/office/drawing/2014/main" id="{B71F40B9-C14A-0FF1-6BAF-CB1347EFD266}"/>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3" name="Group 12">
              <a:extLst>
                <a:ext uri="{FF2B5EF4-FFF2-40B4-BE49-F238E27FC236}">
                  <a16:creationId xmlns:a16="http://schemas.microsoft.com/office/drawing/2014/main" id="{D1301B9E-2FA4-F9D6-55A7-83517725DF14}"/>
                </a:ext>
              </a:extLst>
            </p:cNvPr>
            <p:cNvGrpSpPr/>
            <p:nvPr/>
          </p:nvGrpSpPr>
          <p:grpSpPr>
            <a:xfrm>
              <a:off x="10078244" y="5154337"/>
              <a:ext cx="1583311" cy="469963"/>
              <a:chOff x="3276133" y="4185214"/>
              <a:chExt cx="1583311" cy="469963"/>
            </a:xfrm>
          </p:grpSpPr>
          <p:pic>
            <p:nvPicPr>
              <p:cNvPr id="16" name="Picture 15">
                <a:extLst>
                  <a:ext uri="{FF2B5EF4-FFF2-40B4-BE49-F238E27FC236}">
                    <a16:creationId xmlns:a16="http://schemas.microsoft.com/office/drawing/2014/main" id="{A8484214-9D38-E481-4BF7-FA4E4263190D}"/>
                  </a:ext>
                </a:extLst>
              </p:cNvPr>
              <p:cNvPicPr>
                <a:picLocks noChangeAspect="1"/>
              </p:cNvPicPr>
              <p:nvPr/>
            </p:nvPicPr>
            <p:blipFill>
              <a:blip r:embed="rId6"/>
              <a:stretch>
                <a:fillRect/>
              </a:stretch>
            </p:blipFill>
            <p:spPr>
              <a:xfrm>
                <a:off x="3832807" y="4185214"/>
                <a:ext cx="469963" cy="469963"/>
              </a:xfrm>
              <a:prstGeom prst="rect">
                <a:avLst/>
              </a:prstGeom>
            </p:spPr>
          </p:pic>
          <p:pic>
            <p:nvPicPr>
              <p:cNvPr id="17" name="Picture 16">
                <a:extLst>
                  <a:ext uri="{FF2B5EF4-FFF2-40B4-BE49-F238E27FC236}">
                    <a16:creationId xmlns:a16="http://schemas.microsoft.com/office/drawing/2014/main" id="{948A5539-91F6-1669-3AC0-7F6715A6C39F}"/>
                  </a:ext>
                </a:extLst>
              </p:cNvPr>
              <p:cNvPicPr>
                <a:picLocks noChangeAspect="1"/>
              </p:cNvPicPr>
              <p:nvPr/>
            </p:nvPicPr>
            <p:blipFill>
              <a:blip r:embed="rId7"/>
              <a:stretch>
                <a:fillRect/>
              </a:stretch>
            </p:blipFill>
            <p:spPr>
              <a:xfrm>
                <a:off x="3276133" y="4185214"/>
                <a:ext cx="469963" cy="469963"/>
              </a:xfrm>
              <a:prstGeom prst="rect">
                <a:avLst/>
              </a:prstGeom>
            </p:spPr>
          </p:pic>
          <p:pic>
            <p:nvPicPr>
              <p:cNvPr id="18" name="Picture 17">
                <a:extLst>
                  <a:ext uri="{FF2B5EF4-FFF2-40B4-BE49-F238E27FC236}">
                    <a16:creationId xmlns:a16="http://schemas.microsoft.com/office/drawing/2014/main" id="{1DE93987-2691-D8BA-3ECF-20970B580C1C}"/>
                  </a:ext>
                </a:extLst>
              </p:cNvPr>
              <p:cNvPicPr>
                <a:picLocks noChangeAspect="1"/>
              </p:cNvPicPr>
              <p:nvPr/>
            </p:nvPicPr>
            <p:blipFill>
              <a:blip r:embed="rId8"/>
              <a:stretch>
                <a:fillRect/>
              </a:stretch>
            </p:blipFill>
            <p:spPr>
              <a:xfrm>
                <a:off x="4389481" y="4185214"/>
                <a:ext cx="469963" cy="469963"/>
              </a:xfrm>
              <a:prstGeom prst="rect">
                <a:avLst/>
              </a:prstGeom>
            </p:spPr>
          </p:pic>
        </p:grpSp>
        <p:sp>
          <p:nvSpPr>
            <p:cNvPr id="15" name="Rectangle: Rounded Corners 14">
              <a:extLst>
                <a:ext uri="{FF2B5EF4-FFF2-40B4-BE49-F238E27FC236}">
                  <a16:creationId xmlns:a16="http://schemas.microsoft.com/office/drawing/2014/main" id="{691654C8-6D21-E463-302F-07265292292B}"/>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Tiêu</a:t>
              </a:r>
              <a:r>
                <a:rPr kumimoji="0" lang="en-US" sz="4400" b="1" i="0" u="none" strike="noStrike" kern="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chí đánh giá</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grpSp>
      <p:grpSp>
        <p:nvGrpSpPr>
          <p:cNvPr id="32" name="Group 31">
            <a:extLst>
              <a:ext uri="{FF2B5EF4-FFF2-40B4-BE49-F238E27FC236}">
                <a16:creationId xmlns:a16="http://schemas.microsoft.com/office/drawing/2014/main" id="{AF508310-16AF-C1BC-0932-298A1A1C11B1}"/>
              </a:ext>
            </a:extLst>
          </p:cNvPr>
          <p:cNvGrpSpPr/>
          <p:nvPr/>
        </p:nvGrpSpPr>
        <p:grpSpPr>
          <a:xfrm>
            <a:off x="308078" y="3578282"/>
            <a:ext cx="5561110" cy="2784533"/>
            <a:chOff x="226098" y="3169228"/>
            <a:chExt cx="5561110" cy="2784533"/>
          </a:xfrm>
        </p:grpSpPr>
        <p:sp>
          <p:nvSpPr>
            <p:cNvPr id="33" name="Rectangle: Rounded Corners 32">
              <a:extLst>
                <a:ext uri="{FF2B5EF4-FFF2-40B4-BE49-F238E27FC236}">
                  <a16:creationId xmlns:a16="http://schemas.microsoft.com/office/drawing/2014/main" id="{208467EA-D714-3C57-5872-5E8C8590F322}"/>
                </a:ext>
              </a:extLst>
            </p:cNvPr>
            <p:cNvSpPr/>
            <p:nvPr/>
          </p:nvSpPr>
          <p:spPr>
            <a:xfrm>
              <a:off x="226098"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Giải nghĩa từ cùng nhau. </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4" name="Rectangle: Rounded Corners 33">
              <a:extLst>
                <a:ext uri="{FF2B5EF4-FFF2-40B4-BE49-F238E27FC236}">
                  <a16:creationId xmlns:a16="http://schemas.microsoft.com/office/drawing/2014/main" id="{B69364BA-4289-34F5-7E1F-CE47F6E20AAB}"/>
                </a:ext>
              </a:extLst>
            </p:cNvPr>
            <p:cNvSpPr/>
            <p:nvPr/>
          </p:nvSpPr>
          <p:spPr>
            <a:xfrm>
              <a:off x="1665655" y="3169228"/>
              <a:ext cx="2764691"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Yêu</a:t>
              </a:r>
              <a:r>
                <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a:t>
              </a: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Cầu</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35" name="Picture 34">
              <a:extLst>
                <a:ext uri="{FF2B5EF4-FFF2-40B4-BE49-F238E27FC236}">
                  <a16:creationId xmlns:a16="http://schemas.microsoft.com/office/drawing/2014/main" id="{15FD3F39-91E7-EA14-E604-362AD8ED3B17}"/>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6" name="Picture 35">
              <a:extLst>
                <a:ext uri="{FF2B5EF4-FFF2-40B4-BE49-F238E27FC236}">
                  <a16:creationId xmlns:a16="http://schemas.microsoft.com/office/drawing/2014/main" id="{D5BFA014-3670-09CF-4ADA-039ABA735BBC}"/>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7" name="Picture 36">
              <a:extLst>
                <a:ext uri="{FF2B5EF4-FFF2-40B4-BE49-F238E27FC236}">
                  <a16:creationId xmlns:a16="http://schemas.microsoft.com/office/drawing/2014/main" id="{D850CA4B-47E4-0781-7EA6-E1F8DE134BEA}"/>
                </a:ext>
              </a:extLst>
            </p:cNvPr>
            <p:cNvPicPr>
              <a:picLocks noChangeAspect="1"/>
            </p:cNvPicPr>
            <p:nvPr/>
          </p:nvPicPr>
          <p:blipFill>
            <a:blip r:embed="rId9"/>
            <a:stretch>
              <a:fillRect/>
            </a:stretch>
          </p:blipFill>
          <p:spPr>
            <a:xfrm flipH="1">
              <a:off x="324528" y="5242918"/>
              <a:ext cx="609091" cy="609091"/>
            </a:xfrm>
            <a:prstGeom prst="rect">
              <a:avLst/>
            </a:prstGeom>
          </p:spPr>
        </p:pic>
      </p:grpSp>
      <p:pic>
        <p:nvPicPr>
          <p:cNvPr id="38" name="Picture 37">
            <a:extLst>
              <a:ext uri="{FF2B5EF4-FFF2-40B4-BE49-F238E27FC236}">
                <a16:creationId xmlns:a16="http://schemas.microsoft.com/office/drawing/2014/main" id="{2774F53C-3CC1-0606-E287-DBA11594EF05}"/>
              </a:ext>
            </a:extLst>
          </p:cNvPr>
          <p:cNvPicPr>
            <a:picLocks noChangeAspect="1"/>
          </p:cNvPicPr>
          <p:nvPr/>
        </p:nvPicPr>
        <p:blipFill>
          <a:blip r:embed="rId10"/>
          <a:stretch>
            <a:fillRect/>
          </a:stretch>
        </p:blipFill>
        <p:spPr>
          <a:xfrm>
            <a:off x="-48909" y="279508"/>
            <a:ext cx="12058933" cy="2353260"/>
          </a:xfrm>
          <a:prstGeom prst="rect">
            <a:avLst/>
          </a:prstGeom>
        </p:spPr>
      </p:pic>
      <p:pic>
        <p:nvPicPr>
          <p:cNvPr id="39" name="Picture 38">
            <a:extLst>
              <a:ext uri="{FF2B5EF4-FFF2-40B4-BE49-F238E27FC236}">
                <a16:creationId xmlns:a16="http://schemas.microsoft.com/office/drawing/2014/main" id="{3647912A-29BA-65BB-F5EC-73942C95CA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41194" y="1766260"/>
            <a:ext cx="3430641" cy="1944539"/>
          </a:xfrm>
          <a:prstGeom prst="rect">
            <a:avLst/>
          </a:prstGeom>
        </p:spPr>
      </p:pic>
    </p:spTree>
    <p:extLst>
      <p:ext uri="{BB962C8B-B14F-4D97-AF65-F5344CB8AC3E}">
        <p14:creationId xmlns:p14="http://schemas.microsoft.com/office/powerpoint/2010/main" val="571705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5655CE43-36C7-DACE-6480-7DFD1CBCB7F0}"/>
              </a:ext>
            </a:extLst>
          </p:cNvPr>
          <p:cNvGrpSpPr/>
          <p:nvPr/>
        </p:nvGrpSpPr>
        <p:grpSpPr>
          <a:xfrm>
            <a:off x="7505876" y="1049112"/>
            <a:ext cx="4682213" cy="3609047"/>
            <a:chOff x="6988957" y="1260296"/>
            <a:chExt cx="4682213" cy="3609047"/>
          </a:xfrm>
        </p:grpSpPr>
        <p:sp>
          <p:nvSpPr>
            <p:cNvPr id="12" name="Freeform 10">
              <a:extLst>
                <a:ext uri="{FF2B5EF4-FFF2-40B4-BE49-F238E27FC236}">
                  <a16:creationId xmlns:a16="http://schemas.microsoft.com/office/drawing/2014/main" id="{16E2680D-F39F-BB65-E6D1-9CD200D325B1}"/>
                </a:ext>
              </a:extLst>
            </p:cNvPr>
            <p:cNvSpPr/>
            <p:nvPr/>
          </p:nvSpPr>
          <p:spPr>
            <a:xfrm>
              <a:off x="6988957" y="1260296"/>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id="{D7019132-8450-69A3-BE97-E5CA32E19EBE}"/>
                </a:ext>
              </a:extLst>
            </p:cNvPr>
            <p:cNvGrpSpPr/>
            <p:nvPr/>
          </p:nvGrpSpPr>
          <p:grpSpPr>
            <a:xfrm>
              <a:off x="7607667" y="1672600"/>
              <a:ext cx="3292017" cy="2594875"/>
              <a:chOff x="7607667" y="1672600"/>
              <a:chExt cx="3292017" cy="2594875"/>
            </a:xfrm>
          </p:grpSpPr>
          <p:sp>
            <p:nvSpPr>
              <p:cNvPr id="20" name="TextBox 19">
                <a:extLst>
                  <a:ext uri="{FF2B5EF4-FFF2-40B4-BE49-F238E27FC236}">
                    <a16:creationId xmlns:a16="http://schemas.microsoft.com/office/drawing/2014/main" id="{E4BB1D50-DBF4-26F9-510B-985E7CB74ECC}"/>
                  </a:ext>
                </a:extLst>
              </p:cNvPr>
              <p:cNvSpPr txBox="1"/>
              <p:nvPr/>
            </p:nvSpPr>
            <p:spPr>
              <a:xfrm>
                <a:off x="7609191" y="1672600"/>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01FED52-A981-829C-C54C-E2DBE24CA256}"/>
                  </a:ext>
                </a:extLst>
              </p:cNvPr>
              <p:cNvSpPr txBox="1"/>
              <p:nvPr/>
            </p:nvSpPr>
            <p:spPr>
              <a:xfrm>
                <a:off x="7607667" y="1682152"/>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8"/>
          <a:stretch>
            <a:fillRect/>
          </a:stretch>
        </p:blipFill>
        <p:spPr>
          <a:xfrm>
            <a:off x="406847" y="3045789"/>
            <a:ext cx="6888802" cy="2222742"/>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430370FA-1077-7B9A-4A0C-1C5DCEA2FDFB}"/>
              </a:ext>
            </a:extLst>
          </p:cNvPr>
          <p:cNvGrpSpPr/>
          <p:nvPr/>
        </p:nvGrpSpPr>
        <p:grpSpPr>
          <a:xfrm>
            <a:off x="3629456" y="1302348"/>
            <a:ext cx="3251018" cy="1108820"/>
            <a:chOff x="4639487" y="939795"/>
            <a:chExt cx="3251018" cy="1108820"/>
          </a:xfrm>
        </p:grpSpPr>
        <p:sp>
          <p:nvSpPr>
            <p:cNvPr id="8" name="TextBox 7">
              <a:extLst>
                <a:ext uri="{FF2B5EF4-FFF2-40B4-BE49-F238E27FC236}">
                  <a16:creationId xmlns:a16="http://schemas.microsoft.com/office/drawing/2014/main" id="{1E023E30-CD11-4531-EC26-804CA91741F7}"/>
                </a:ext>
              </a:extLst>
            </p:cNvPr>
            <p:cNvSpPr txBox="1"/>
            <p:nvPr/>
          </p:nvSpPr>
          <p:spPr>
            <a:xfrm>
              <a:off x="4639487" y="939795"/>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CCC3BF6-353B-B978-9E4F-35F9B5598A20}"/>
                </a:ext>
              </a:extLst>
            </p:cNvPr>
            <p:cNvSpPr txBox="1"/>
            <p:nvPr/>
          </p:nvSpPr>
          <p:spPr>
            <a:xfrm>
              <a:off x="4639487" y="940619"/>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a:noFill/>
                </a:ln>
                <a:solidFill>
                  <a:srgbClr val="005CAD"/>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4A32FF3-37FA-434C-43A0-D96F12488ECB}"/>
              </a:ext>
            </a:extLst>
          </p:cNvPr>
          <p:cNvPicPr>
            <a:picLocks noChangeAspect="1"/>
          </p:cNvPicPr>
          <p:nvPr/>
        </p:nvPicPr>
        <p:blipFill>
          <a:blip r:embed="rId6"/>
          <a:stretch>
            <a:fillRect/>
          </a:stretch>
        </p:blipFill>
        <p:spPr>
          <a:xfrm>
            <a:off x="2591480" y="2386684"/>
            <a:ext cx="6492803" cy="2066723"/>
          </a:xfrm>
          <a:prstGeom prst="rect">
            <a:avLst/>
          </a:prstGeom>
        </p:spPr>
      </p:pic>
    </p:spTree>
    <p:extLst>
      <p:ext uri="{BB962C8B-B14F-4D97-AF65-F5344CB8AC3E}">
        <p14:creationId xmlns:p14="http://schemas.microsoft.com/office/powerpoint/2010/main" val="3136951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EF8769D-F0C9-6213-0226-1C72B14B04EB}"/>
              </a:ext>
            </a:extLst>
          </p:cNvPr>
          <p:cNvGrpSpPr/>
          <p:nvPr/>
        </p:nvGrpSpPr>
        <p:grpSpPr>
          <a:xfrm>
            <a:off x="267186" y="1455241"/>
            <a:ext cx="11388366" cy="1295032"/>
            <a:chOff x="267186" y="1455241"/>
            <a:chExt cx="11388366" cy="1295032"/>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7" name="Picture 6">
              <a:extLst>
                <a:ext uri="{FF2B5EF4-FFF2-40B4-BE49-F238E27FC236}">
                  <a16:creationId xmlns:a16="http://schemas.microsoft.com/office/drawing/2014/main" id="{548C650B-E0FA-750F-0CB5-A2D1290C145C}"/>
                </a:ext>
              </a:extLst>
            </p:cNvPr>
            <p:cNvPicPr>
              <a:picLocks noChangeAspect="1"/>
            </p:cNvPicPr>
            <p:nvPr/>
          </p:nvPicPr>
          <p:blipFill>
            <a:blip r:embed="rId2"/>
            <a:stretch>
              <a:fillRect/>
            </a:stretch>
          </p:blipFill>
          <p:spPr>
            <a:xfrm>
              <a:off x="267186" y="1455241"/>
              <a:ext cx="766600" cy="1295032"/>
            </a:xfrm>
            <a:prstGeom prst="rect">
              <a:avLst/>
            </a:prstGeom>
          </p:spPr>
        </p:pic>
        <p:sp>
          <p:nvSpPr>
            <p:cNvPr id="9" name="TextBox 8">
              <a:extLst>
                <a:ext uri="{FF2B5EF4-FFF2-40B4-BE49-F238E27FC236}">
                  <a16:creationId xmlns:a16="http://schemas.microsoft.com/office/drawing/2014/main" id="{0EA5E4C3-B019-6740-E819-9DC79B10CFC3}"/>
                </a:ext>
              </a:extLst>
            </p:cNvPr>
            <p:cNvSpPr txBox="1"/>
            <p:nvPr/>
          </p:nvSpPr>
          <p:spPr>
            <a:xfrm>
              <a:off x="1212613" y="1562644"/>
              <a:ext cx="10264112" cy="1077218"/>
            </a:xfrm>
            <a:prstGeom prst="rect">
              <a:avLst/>
            </a:prstGeom>
            <a:noFill/>
          </p:spPr>
          <p:txBody>
            <a:bodyPr wrap="square">
              <a:spAutoFit/>
            </a:bodyPr>
            <a:lstStyle/>
            <a:p>
              <a:pPr algn="just"/>
              <a:r>
                <a:rPr lang="vi-VN" sz="3200" b="1" dirty="0">
                  <a:solidFill>
                    <a:srgbClr val="C00000"/>
                  </a:solidFill>
                  <a:latin typeface="Cambria" panose="02040503050406030204" pitchFamily="18" charset="0"/>
                  <a:ea typeface="Cambria" panose="02040503050406030204" pitchFamily="18" charset="0"/>
                </a:rPr>
                <a:t>Mỏm đá trên đỉnh núi cao có gì đặc biệt? Mỏm đá được mọi vật yêu quý như thế nào?</a:t>
              </a:r>
            </a:p>
          </p:txBody>
        </p:sp>
      </p:grpSp>
      <p:pic>
        <p:nvPicPr>
          <p:cNvPr id="3" name="Picture 2">
            <a:extLst>
              <a:ext uri="{FF2B5EF4-FFF2-40B4-BE49-F238E27FC236}">
                <a16:creationId xmlns:a16="http://schemas.microsoft.com/office/drawing/2014/main" id="{3422AA4B-0C13-05EC-616B-81A6A2E594F6}"/>
              </a:ext>
            </a:extLst>
          </p:cNvPr>
          <p:cNvPicPr>
            <a:picLocks noChangeAspect="1"/>
          </p:cNvPicPr>
          <p:nvPr/>
        </p:nvPicPr>
        <p:blipFill>
          <a:blip r:embed="rId3"/>
          <a:stretch>
            <a:fillRect/>
          </a:stretch>
        </p:blipFill>
        <p:spPr>
          <a:xfrm>
            <a:off x="2907943" y="220268"/>
            <a:ext cx="6572058" cy="1322947"/>
          </a:xfrm>
          <a:prstGeom prst="rect">
            <a:avLst/>
          </a:prstGeom>
        </p:spPr>
      </p:pic>
      <p:sp>
        <p:nvSpPr>
          <p:cNvPr id="8" name="Rectangle: Rounded Corners 7">
            <a:extLst>
              <a:ext uri="{FF2B5EF4-FFF2-40B4-BE49-F238E27FC236}">
                <a16:creationId xmlns:a16="http://schemas.microsoft.com/office/drawing/2014/main" id="{6E4F1B63-C947-ADE0-4417-3E7497081D07}"/>
              </a:ext>
            </a:extLst>
          </p:cNvPr>
          <p:cNvSpPr/>
          <p:nvPr/>
        </p:nvSpPr>
        <p:spPr>
          <a:xfrm>
            <a:off x="1556657" y="3113314"/>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B884E073-E8C5-94BC-3BBD-033BBCEFA100}"/>
              </a:ext>
            </a:extLst>
          </p:cNvPr>
          <p:cNvSpPr/>
          <p:nvPr/>
        </p:nvSpPr>
        <p:spPr>
          <a:xfrm>
            <a:off x="4778829"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1004696C-81D2-DDF4-59DD-B086DC186DBA}"/>
              </a:ext>
            </a:extLst>
          </p:cNvPr>
          <p:cNvSpPr/>
          <p:nvPr/>
        </p:nvSpPr>
        <p:spPr>
          <a:xfrm>
            <a:off x="7336972"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
        <p:nvSpPr>
          <p:cNvPr id="12" name="Rectangle: Rounded Corners 11">
            <a:extLst>
              <a:ext uri="{FF2B5EF4-FFF2-40B4-BE49-F238E27FC236}">
                <a16:creationId xmlns:a16="http://schemas.microsoft.com/office/drawing/2014/main" id="{966C952E-FD68-D3B7-B2B2-4FAF8F900268}"/>
              </a:ext>
            </a:extLst>
          </p:cNvPr>
          <p:cNvSpPr/>
          <p:nvPr/>
        </p:nvSpPr>
        <p:spPr>
          <a:xfrm>
            <a:off x="9775372" y="3058885"/>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58311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F7425-DC6B-E87A-01FD-D33BB0628560}"/>
              </a:ext>
            </a:extLst>
          </p:cNvPr>
          <p:cNvSpPr/>
          <p:nvPr/>
        </p:nvSpPr>
        <p:spPr>
          <a:xfrm>
            <a:off x="1088572" y="1918607"/>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pic>
        <p:nvPicPr>
          <p:cNvPr id="1026" name="Picture 2" descr="ánh sáng mặt trời png | PNGEgg">
            <a:extLst>
              <a:ext uri="{FF2B5EF4-FFF2-40B4-BE49-F238E27FC236}">
                <a16:creationId xmlns:a16="http://schemas.microsoft.com/office/drawing/2014/main" id="{170A1851-95B4-7527-83A6-EC241F4ED4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0" b="89943" l="9770" r="90517">
                        <a14:foregroundMark x1="26437" y1="22126" x2="32184" y2="27011"/>
                        <a14:foregroundMark x1="48276" y1="16092" x2="49425" y2="22126"/>
                        <a14:foregroundMark x1="72701" y1="16954" x2="71552" y2="22414"/>
                        <a14:foregroundMark x1="77874" y1="37644" x2="85057" y2="33908"/>
                        <a14:foregroundMark x1="84195" y1="50862" x2="90517" y2="51437"/>
                        <a14:foregroundMark x1="74713" y1="72126" x2="83046" y2="81322"/>
                        <a14:foregroundMark x1="65230" y1="77299" x2="65805" y2="83908"/>
                        <a14:foregroundMark x1="47989" y1="77874" x2="46839" y2="87644"/>
                        <a14:foregroundMark x1="26437" y1="79023" x2="31609" y2="70115"/>
                        <a14:foregroundMark x1="18103" y1="60057" x2="23851" y2="57759"/>
                        <a14:foregroundMark x1="11494" y1="45115" x2="22989" y2="43391"/>
                      </a14:backgroundRemoval>
                    </a14:imgEffect>
                  </a14:imgLayer>
                </a14:imgProps>
              </a:ext>
              <a:ext uri="{28A0092B-C50C-407E-A947-70E740481C1C}">
                <a14:useLocalDpi xmlns:a14="http://schemas.microsoft.com/office/drawing/2010/main" val="0"/>
              </a:ext>
            </a:extLst>
          </a:blip>
          <a:srcRect/>
          <a:stretch>
            <a:fillRect/>
          </a:stretch>
        </p:blipFill>
        <p:spPr bwMode="auto">
          <a:xfrm>
            <a:off x="1227365" y="0"/>
            <a:ext cx="1940379" cy="19403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9">
            <a:extLst>
              <a:ext uri="{FF2B5EF4-FFF2-40B4-BE49-F238E27FC236}">
                <a16:creationId xmlns:a16="http://schemas.microsoft.com/office/drawing/2014/main" id="{E80C1A3B-4F7E-E9DA-1484-644719F03FBE}"/>
              </a:ext>
            </a:extLst>
          </p:cNvPr>
          <p:cNvSpPr/>
          <p:nvPr/>
        </p:nvSpPr>
        <p:spPr>
          <a:xfrm>
            <a:off x="5290457" y="1806738"/>
            <a:ext cx="566823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Sưởi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ấm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6" name="Arrow: Right 5">
            <a:extLst>
              <a:ext uri="{FF2B5EF4-FFF2-40B4-BE49-F238E27FC236}">
                <a16:creationId xmlns:a16="http://schemas.microsoft.com/office/drawing/2014/main" id="{831AB2C5-E3AE-9D7B-2CA1-371F6137A4EE}"/>
              </a:ext>
            </a:extLst>
          </p:cNvPr>
          <p:cNvSpPr/>
          <p:nvPr/>
        </p:nvSpPr>
        <p:spPr>
          <a:xfrm>
            <a:off x="3483429" y="2081893"/>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Đám Mây Mưa - Đám mây mưa với sét - CleanPNG / KissPNG">
            <a:extLst>
              <a:ext uri="{FF2B5EF4-FFF2-40B4-BE49-F238E27FC236}">
                <a16:creationId xmlns:a16="http://schemas.microsoft.com/office/drawing/2014/main" id="{C35FB3EE-FFD9-A54B-1A9B-91C31BA5A70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500" b="92885" l="10000" r="90000">
                        <a14:foregroundMark x1="44556" y1="7500" x2="56000" y2="8269"/>
                        <a14:foregroundMark x1="28667" y1="69615" x2="29000" y2="92885"/>
                        <a14:foregroundMark x1="34000" y1="88462" x2="40333" y2="88654"/>
                        <a14:foregroundMark x1="63556" y1="90577" x2="73667" y2="90577"/>
                        <a14:foregroundMark x1="73333" y1="70577" x2="73000" y2="85962"/>
                        <a14:foregroundMark x1="73000" y1="85962" x2="73000" y2="85962"/>
                      </a14:backgroundRemoval>
                    </a14:imgEffect>
                  </a14:imgLayer>
                </a14:imgProps>
              </a:ext>
              <a:ext uri="{28A0092B-C50C-407E-A947-70E740481C1C}">
                <a14:useLocalDpi xmlns:a14="http://schemas.microsoft.com/office/drawing/2010/main" val="0"/>
              </a:ext>
            </a:extLst>
          </a:blip>
          <a:srcRect/>
          <a:stretch>
            <a:fillRect/>
          </a:stretch>
        </p:blipFill>
        <p:spPr bwMode="auto">
          <a:xfrm>
            <a:off x="772884" y="3232814"/>
            <a:ext cx="2119993" cy="12248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F1F6C9CB-6B67-7A72-960A-29C3ED22EFFB}"/>
              </a:ext>
            </a:extLst>
          </p:cNvPr>
          <p:cNvSpPr/>
          <p:nvPr/>
        </p:nvSpPr>
        <p:spPr>
          <a:xfrm>
            <a:off x="1012372" y="4683579"/>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9" name="Rectangle: Rounded Corners 9">
            <a:extLst>
              <a:ext uri="{FF2B5EF4-FFF2-40B4-BE49-F238E27FC236}">
                <a16:creationId xmlns:a16="http://schemas.microsoft.com/office/drawing/2014/main" id="{1BAC7250-EF56-5837-EC5B-C4883AB149C5}"/>
              </a:ext>
            </a:extLst>
          </p:cNvPr>
          <p:cNvSpPr/>
          <p:nvPr/>
        </p:nvSpPr>
        <p:spPr>
          <a:xfrm>
            <a:off x="5236028" y="4506396"/>
            <a:ext cx="566823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Tắm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gội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10" name="Arrow: Right 9">
            <a:extLst>
              <a:ext uri="{FF2B5EF4-FFF2-40B4-BE49-F238E27FC236}">
                <a16:creationId xmlns:a16="http://schemas.microsoft.com/office/drawing/2014/main" id="{2BD5DEEF-31BD-12C8-CA61-E19999181454}"/>
              </a:ext>
            </a:extLst>
          </p:cNvPr>
          <p:cNvSpPr/>
          <p:nvPr/>
        </p:nvSpPr>
        <p:spPr>
          <a:xfrm>
            <a:off x="3429000" y="4781551"/>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707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F7425-DC6B-E87A-01FD-D33BB0628560}"/>
              </a:ext>
            </a:extLst>
          </p:cNvPr>
          <p:cNvSpPr/>
          <p:nvPr/>
        </p:nvSpPr>
        <p:spPr>
          <a:xfrm>
            <a:off x="1088572" y="1592036"/>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Rounded Corners 9">
            <a:extLst>
              <a:ext uri="{FF2B5EF4-FFF2-40B4-BE49-F238E27FC236}">
                <a16:creationId xmlns:a16="http://schemas.microsoft.com/office/drawing/2014/main" id="{E80C1A3B-4F7E-E9DA-1484-644719F03FBE}"/>
              </a:ext>
            </a:extLst>
          </p:cNvPr>
          <p:cNvSpPr/>
          <p:nvPr/>
        </p:nvSpPr>
        <p:spPr>
          <a:xfrm>
            <a:off x="5290456" y="1480167"/>
            <a:ext cx="620485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Rì</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rào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kể</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về</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mọi</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miền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Arrow: Right 5">
            <a:extLst>
              <a:ext uri="{FF2B5EF4-FFF2-40B4-BE49-F238E27FC236}">
                <a16:creationId xmlns:a16="http://schemas.microsoft.com/office/drawing/2014/main" id="{831AB2C5-E3AE-9D7B-2CA1-371F6137A4EE}"/>
              </a:ext>
            </a:extLst>
          </p:cNvPr>
          <p:cNvSpPr/>
          <p:nvPr/>
        </p:nvSpPr>
        <p:spPr>
          <a:xfrm>
            <a:off x="3483429" y="1755322"/>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Hình ảnh Gió PNG, Vector, PSD, và biểu tượng để tải về miễn phí | pngtree">
            <a:extLst>
              <a:ext uri="{FF2B5EF4-FFF2-40B4-BE49-F238E27FC236}">
                <a16:creationId xmlns:a16="http://schemas.microsoft.com/office/drawing/2014/main" id="{AF3DF98A-6385-97C9-C751-4BCA3BFF73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957" y="-326571"/>
            <a:ext cx="2073729" cy="20737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9B12E29-9493-1154-29FA-66B0CFB824FC}"/>
              </a:ext>
            </a:extLst>
          </p:cNvPr>
          <p:cNvSpPr/>
          <p:nvPr/>
        </p:nvSpPr>
        <p:spPr>
          <a:xfrm>
            <a:off x="1066801" y="3997778"/>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Chim</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4" name="Picture 6" descr="Chim Hồng - Chim hoạt hình màu hồng dễ thương - CleanPNG / KissPNG">
            <a:extLst>
              <a:ext uri="{FF2B5EF4-FFF2-40B4-BE49-F238E27FC236}">
                <a16:creationId xmlns:a16="http://schemas.microsoft.com/office/drawing/2014/main" id="{0E2F90A8-5FA9-EE1E-3AF5-705B3AEE2D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54" b="94737" l="9459" r="89865">
                        <a14:foregroundMark x1="21959" y1="43860" x2="57770" y2="53801"/>
                        <a14:foregroundMark x1="31419" y1="94737" x2="38851" y2="76023"/>
                        <a14:foregroundMark x1="38514" y1="1754" x2="45270" y2="15789"/>
                      </a14:backgroundRemoval>
                    </a14:imgEffect>
                  </a14:imgLayer>
                </a14:imgProps>
              </a:ext>
              <a:ext uri="{28A0092B-C50C-407E-A947-70E740481C1C}">
                <a14:useLocalDpi xmlns:a14="http://schemas.microsoft.com/office/drawing/2010/main" val="0"/>
              </a:ext>
            </a:extLst>
          </a:blip>
          <a:srcRect/>
          <a:stretch>
            <a:fillRect/>
          </a:stretch>
        </p:blipFill>
        <p:spPr bwMode="auto">
          <a:xfrm>
            <a:off x="887186" y="2665861"/>
            <a:ext cx="2334985" cy="134892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9">
            <a:extLst>
              <a:ext uri="{FF2B5EF4-FFF2-40B4-BE49-F238E27FC236}">
                <a16:creationId xmlns:a16="http://schemas.microsoft.com/office/drawing/2014/main" id="{43D55FF8-7EFC-FC88-FDBB-28FB36B5884C}"/>
              </a:ext>
            </a:extLst>
          </p:cNvPr>
          <p:cNvSpPr/>
          <p:nvPr/>
        </p:nvSpPr>
        <p:spPr>
          <a:xfrm>
            <a:off x="5268685" y="3885909"/>
            <a:ext cx="620485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Hót</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điệu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ca du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dương</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3" name="Arrow: Right 12">
            <a:extLst>
              <a:ext uri="{FF2B5EF4-FFF2-40B4-BE49-F238E27FC236}">
                <a16:creationId xmlns:a16="http://schemas.microsoft.com/office/drawing/2014/main" id="{4AE174DD-742E-4650-863C-43221AA711EF}"/>
              </a:ext>
            </a:extLst>
          </p:cNvPr>
          <p:cNvSpPr/>
          <p:nvPr/>
        </p:nvSpPr>
        <p:spPr>
          <a:xfrm>
            <a:off x="3461658" y="4161064"/>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2529C71E-1315-19B6-E0E7-77E3703AF4A8}"/>
              </a:ext>
            </a:extLst>
          </p:cNvPr>
          <p:cNvSpPr txBox="1"/>
          <p:nvPr/>
        </p:nvSpPr>
        <p:spPr>
          <a:xfrm>
            <a:off x="1110343" y="5094514"/>
            <a:ext cx="10417629" cy="1569660"/>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Cứ</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thể</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này</a:t>
            </a:r>
            <a:r>
              <a:rPr lang="en-US" sz="3200" b="1" dirty="0">
                <a:latin typeface="Cambria" panose="02040503050406030204" pitchFamily="18" charset="0"/>
                <a:ea typeface="Cambria" panose="02040503050406030204" pitchFamily="18" charset="0"/>
                <a:sym typeface="Wingdings" panose="05000000000000000000" pitchFamily="2" charset="2"/>
              </a:rPr>
              <a:t> qua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khác</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chuyện</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gió</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bài</a:t>
            </a:r>
            <a:r>
              <a:rPr lang="en-US" sz="3200" b="1" dirty="0">
                <a:latin typeface="Cambria" panose="02040503050406030204" pitchFamily="18" charset="0"/>
                <a:ea typeface="Cambria" panose="02040503050406030204" pitchFamily="18" charset="0"/>
                <a:sym typeface="Wingdings" panose="05000000000000000000" pitchFamily="2" charset="2"/>
              </a:rPr>
              <a:t> ca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chim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thấm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sâu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vào</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mỏm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đá</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hình</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em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bé</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3459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P spid="12" grpId="0" animBg="1"/>
      <p:bldP spid="1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623533" y="520582"/>
            <a:ext cx="11119104" cy="1678332"/>
            <a:chOff x="536448" y="1522068"/>
            <a:chExt cx="11119104" cy="1384995"/>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384995"/>
            </a:xfrm>
            <a:prstGeom prst="rect">
              <a:avLst/>
            </a:prstGeom>
            <a:noFill/>
          </p:spPr>
          <p:txBody>
            <a:bodyPr wrap="square">
              <a:spAutoFit/>
            </a:bodyPr>
            <a:lstStyle/>
            <a:p>
              <a:r>
                <a:rPr lang="vi-VN" sz="2800" b="1" dirty="0">
                  <a:solidFill>
                    <a:srgbClr val="C00000"/>
                  </a:solidFill>
                  <a:latin typeface="Cambria" panose="02040503050406030204" pitchFamily="18" charset="0"/>
                  <a:ea typeface="Cambria" panose="02040503050406030204" pitchFamily="18" charset="0"/>
                </a:rPr>
                <a:t>Chuyện gì xảy ra vào ngày mỏm đá hoá thành một em bé? Mọi người được chứng kiến điều gì kì lạ khi em bé người đã cất tiếng hát vang khắp núi rừng?</a:t>
              </a:r>
            </a:p>
          </p:txBody>
        </p:sp>
        <p:pic>
          <p:nvPicPr>
            <p:cNvPr id="10" name="Picture 9">
              <a:extLst>
                <a:ext uri="{FF2B5EF4-FFF2-40B4-BE49-F238E27FC236}">
                  <a16:creationId xmlns:a16="http://schemas.microsoft.com/office/drawing/2014/main" id="{EDC25D94-75AD-F622-466E-30C633CF4D35}"/>
                </a:ext>
              </a:extLst>
            </p:cNvPr>
            <p:cNvPicPr>
              <a:picLocks noChangeAspect="1"/>
            </p:cNvPicPr>
            <p:nvPr/>
          </p:nvPicPr>
          <p:blipFill>
            <a:blip r:embed="rId2"/>
            <a:stretch>
              <a:fillRect/>
            </a:stretch>
          </p:blipFill>
          <p:spPr>
            <a:xfrm rot="475881">
              <a:off x="632367" y="1657862"/>
              <a:ext cx="717662" cy="928739"/>
            </a:xfrm>
            <a:prstGeom prst="rect">
              <a:avLst/>
            </a:prstGeom>
          </p:spPr>
        </p:pic>
      </p:grpSp>
      <p:sp>
        <p:nvSpPr>
          <p:cNvPr id="14" name="TextBox 13">
            <a:extLst>
              <a:ext uri="{FF2B5EF4-FFF2-40B4-BE49-F238E27FC236}">
                <a16:creationId xmlns:a16="http://schemas.microsoft.com/office/drawing/2014/main" id="{CCE56962-F28A-6FD6-1DE2-E2638EDCB461}"/>
              </a:ext>
            </a:extLst>
          </p:cNvPr>
          <p:cNvSpPr txBox="1"/>
          <p:nvPr/>
        </p:nvSpPr>
        <p:spPr>
          <a:xfrm>
            <a:off x="507785" y="2452568"/>
            <a:ext cx="6165158" cy="3970318"/>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K</a:t>
            </a:r>
            <a:r>
              <a:rPr lang="vi-VN" sz="2800" dirty="0">
                <a:latin typeface="Cambria" panose="02040503050406030204" pitchFamily="18" charset="0"/>
                <a:ea typeface="Cambria" panose="02040503050406030204" pitchFamily="18" charset="0"/>
              </a:rPr>
              <a:t>hi mỏm đá hóa thành một em bé, em bé liền bước xuống núi, đúng lúc muông thú từng đàn kéo về phá nương rẫy. Thấy dân làng đuổi đằng đông phải dồn đằng tây mà chẳng được, em bé liền cất giọng hát. Tiếng hát của em vang khắp núi rừng. Mọi người được chứng kiến điều kỳ lạ: muông thú nhảy múa theo tiếng hát quên cả phá lúa.</a:t>
            </a:r>
          </a:p>
        </p:txBody>
      </p:sp>
      <p:pic>
        <p:nvPicPr>
          <p:cNvPr id="9" name="Picture 8">
            <a:extLst>
              <a:ext uri="{FF2B5EF4-FFF2-40B4-BE49-F238E27FC236}">
                <a16:creationId xmlns:a16="http://schemas.microsoft.com/office/drawing/2014/main" id="{BA0180E1-D537-08A0-76DB-752A0E075B47}"/>
              </a:ext>
            </a:extLst>
          </p:cNvPr>
          <p:cNvPicPr>
            <a:picLocks noChangeAspect="1"/>
          </p:cNvPicPr>
          <p:nvPr/>
        </p:nvPicPr>
        <p:blipFill>
          <a:blip r:embed="rId3"/>
          <a:stretch>
            <a:fillRect/>
          </a:stretch>
        </p:blipFill>
        <p:spPr>
          <a:xfrm>
            <a:off x="6879771" y="2856906"/>
            <a:ext cx="4789715" cy="2768173"/>
          </a:xfrm>
          <a:prstGeom prst="rect">
            <a:avLst/>
          </a:prstGeom>
        </p:spPr>
      </p:pic>
    </p:spTree>
    <p:extLst>
      <p:ext uri="{BB962C8B-B14F-4D97-AF65-F5344CB8AC3E}">
        <p14:creationId xmlns:p14="http://schemas.microsoft.com/office/powerpoint/2010/main" val="3741661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58219" y="1380554"/>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Khi giặc kéo đến, em bé người đá và dân làng đã làm gì để đuổi giặc?</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703728" y="2746483"/>
            <a:ext cx="11031072" cy="4031873"/>
          </a:xfrm>
          <a:prstGeom prst="rect">
            <a:avLst/>
          </a:prstGeom>
          <a:noFill/>
        </p:spPr>
        <p:txBody>
          <a:bodyPr wrap="square">
            <a:spAutoFit/>
          </a:bodyPr>
          <a:lstStyle/>
          <a:p>
            <a:pPr algn="just"/>
            <a:r>
              <a:rPr lang="vi-VN" sz="3200" dirty="0">
                <a:latin typeface="Cambria" panose="02040503050406030204" pitchFamily="18" charset="0"/>
                <a:ea typeface="Cambria" panose="02040503050406030204" pitchFamily="18" charset="0"/>
              </a:rPr>
              <a:t>+ Khi giặc kéo đến đông như lá rừng, nhanh như chớp giật, dân làng đã chung sức, đồng lòng cầm vũ khí (tên nỏ, khiên đao) đuổi giặc.</a:t>
            </a:r>
          </a:p>
          <a:p>
            <a:pPr algn="just"/>
            <a:r>
              <a:rPr lang="vi-VN" sz="3200"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Trước cảnh bốn phương lửa cháy rừng rực, em bé người đá đã trèo lên một mỏm núi,</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cất tiếng hát kêu gọi những kẻ xâm lược chớ đi ăn cướp, hãy trở về với gia đình,... Lời hát của em bé người đá khiến giặc đứng sững như những pho tượng, vũ khí tuột khỏi tay.</a:t>
            </a:r>
          </a:p>
        </p:txBody>
      </p:sp>
      <p:pic>
        <p:nvPicPr>
          <p:cNvPr id="3" name="Picture 2">
            <a:extLst>
              <a:ext uri="{FF2B5EF4-FFF2-40B4-BE49-F238E27FC236}">
                <a16:creationId xmlns:a16="http://schemas.microsoft.com/office/drawing/2014/main" id="{29F9788C-05D8-CB5A-74A4-3C3778B726B7}"/>
              </a:ext>
            </a:extLst>
          </p:cNvPr>
          <p:cNvPicPr>
            <a:picLocks noChangeAspect="1"/>
          </p:cNvPicPr>
          <p:nvPr/>
        </p:nvPicPr>
        <p:blipFill>
          <a:blip r:embed="rId2"/>
          <a:stretch>
            <a:fillRect/>
          </a:stretch>
        </p:blipFill>
        <p:spPr>
          <a:xfrm rot="451685">
            <a:off x="699519" y="1553954"/>
            <a:ext cx="635715" cy="853529"/>
          </a:xfrm>
          <a:prstGeom prst="rect">
            <a:avLst/>
          </a:prstGeom>
        </p:spPr>
      </p:pic>
      <p:pic>
        <p:nvPicPr>
          <p:cNvPr id="7" name="Picture 6">
            <a:extLst>
              <a:ext uri="{FF2B5EF4-FFF2-40B4-BE49-F238E27FC236}">
                <a16:creationId xmlns:a16="http://schemas.microsoft.com/office/drawing/2014/main" id="{184F2DAD-2370-AD5B-67E0-885DFDD3AD7A}"/>
              </a:ext>
            </a:extLst>
          </p:cNvPr>
          <p:cNvPicPr>
            <a:picLocks noChangeAspect="1"/>
          </p:cNvPicPr>
          <p:nvPr/>
        </p:nvPicPr>
        <p:blipFill>
          <a:blip r:embed="rId3"/>
          <a:stretch>
            <a:fillRect/>
          </a:stretch>
        </p:blipFill>
        <p:spPr>
          <a:xfrm>
            <a:off x="3114771" y="198497"/>
            <a:ext cx="6572058" cy="1322947"/>
          </a:xfrm>
          <a:prstGeom prst="rect">
            <a:avLst/>
          </a:prstGeom>
        </p:spPr>
      </p:pic>
    </p:spTree>
    <p:extLst>
      <p:ext uri="{BB962C8B-B14F-4D97-AF65-F5344CB8AC3E}">
        <p14:creationId xmlns:p14="http://schemas.microsoft.com/office/powerpoint/2010/main" val="3936848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22068"/>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Theo em, lời hát của em bé người đá thể hiện ước nguyện gì của con người?</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2953312"/>
            <a:ext cx="10804504" cy="3539430"/>
          </a:xfrm>
          <a:prstGeom prst="rect">
            <a:avLst/>
          </a:prstGeom>
          <a:noFill/>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Em bé người đá đã giúp dân làng đuổi giặc. Em trèo lên một mỏm núi, cất tiếng hát kêu gọi những kẻ xâm lược chở đi ăn cướp, hãy trở về với vợ con, đi hái rau ngọt, cắt lúa vàng, tối ngủ bên lửa ấm, sáng thức dậy theo mặt trời,... Lời hát của em bé người đá thể hiện ước nguyện của con người về một cuộc sống hoà bình, không có cảnh đầu rơi máu đổ, chính nghĩa luôn chiến thắng phi nghĩa. </a:t>
            </a:r>
          </a:p>
        </p:txBody>
      </p:sp>
      <p:sp>
        <p:nvSpPr>
          <p:cNvPr id="7" name="Freeform 35">
            <a:extLst>
              <a:ext uri="{FF2B5EF4-FFF2-40B4-BE49-F238E27FC236}">
                <a16:creationId xmlns:a16="http://schemas.microsoft.com/office/drawing/2014/main" id="{8BD53AA6-3E7A-B36B-C99D-EE62DD3DF0CC}"/>
              </a:ext>
            </a:extLst>
          </p:cNvPr>
          <p:cNvSpPr/>
          <p:nvPr/>
        </p:nvSpPr>
        <p:spPr>
          <a:xfrm rot="643615">
            <a:off x="193464" y="1394314"/>
            <a:ext cx="868129" cy="1149633"/>
          </a:xfrm>
          <a:custGeom>
            <a:avLst/>
            <a:gdLst/>
            <a:ahLst/>
            <a:cxnLst/>
            <a:rect l="l" t="t" r="r" b="b"/>
            <a:pathLst>
              <a:path w="985665" h="1437178">
                <a:moveTo>
                  <a:pt x="0" y="0"/>
                </a:moveTo>
                <a:lnTo>
                  <a:pt x="985665" y="0"/>
                </a:lnTo>
                <a:lnTo>
                  <a:pt x="985665" y="1437178"/>
                </a:lnTo>
                <a:lnTo>
                  <a:pt x="0" y="14371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3" name="Picture 2">
            <a:extLst>
              <a:ext uri="{FF2B5EF4-FFF2-40B4-BE49-F238E27FC236}">
                <a16:creationId xmlns:a16="http://schemas.microsoft.com/office/drawing/2014/main" id="{E19182B8-4D85-1893-8A5B-A3271A86A74D}"/>
              </a:ext>
            </a:extLst>
          </p:cNvPr>
          <p:cNvPicPr>
            <a:picLocks noChangeAspect="1"/>
          </p:cNvPicPr>
          <p:nvPr/>
        </p:nvPicPr>
        <p:blipFill>
          <a:blip r:embed="rId4"/>
          <a:stretch>
            <a:fillRect/>
          </a:stretch>
        </p:blipFill>
        <p:spPr>
          <a:xfrm>
            <a:off x="2886171" y="220269"/>
            <a:ext cx="6572058" cy="1322947"/>
          </a:xfrm>
          <a:prstGeom prst="rect">
            <a:avLst/>
          </a:prstGeom>
        </p:spPr>
      </p:pic>
    </p:spTree>
    <p:extLst>
      <p:ext uri="{BB962C8B-B14F-4D97-AF65-F5344CB8AC3E}">
        <p14:creationId xmlns:p14="http://schemas.microsoft.com/office/powerpoint/2010/main" val="2630751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yard with a fence and flowers&#10;&#10;Description automatically generated">
            <a:extLst>
              <a:ext uri="{FF2B5EF4-FFF2-40B4-BE49-F238E27FC236}">
                <a16:creationId xmlns:a16="http://schemas.microsoft.com/office/drawing/2014/main" id="{7DABFED8-7E35-A80E-5094-2DC47C0AE52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C27D3BB4-F0BC-4D41-D48F-CE18CCF205A7}"/>
              </a:ext>
            </a:extLst>
          </p:cNvPr>
          <p:cNvPicPr>
            <a:picLocks noChangeAspect="1"/>
          </p:cNvPicPr>
          <p:nvPr/>
        </p:nvPicPr>
        <p:blipFill>
          <a:blip r:embed="rId3"/>
          <a:stretch>
            <a:fillRect/>
          </a:stretch>
        </p:blipFill>
        <p:spPr>
          <a:xfrm>
            <a:off x="1699522" y="1002213"/>
            <a:ext cx="9010669" cy="3286029"/>
          </a:xfrm>
          <a:prstGeom prst="rect">
            <a:avLst/>
          </a:prstGeom>
        </p:spPr>
      </p:pic>
    </p:spTree>
    <p:extLst>
      <p:ext uri="{BB962C8B-B14F-4D97-AF65-F5344CB8AC3E}">
        <p14:creationId xmlns:p14="http://schemas.microsoft.com/office/powerpoint/2010/main" val="389176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63623"/>
            <a:ext cx="11119104" cy="1200329"/>
            <a:chOff x="536448" y="1563623"/>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395984" y="1563623"/>
              <a:ext cx="10197302" cy="1200329"/>
            </a:xfrm>
            <a:prstGeom prst="rect">
              <a:avLst/>
            </a:prstGeom>
            <a:noFill/>
          </p:spPr>
          <p:txBody>
            <a:bodyPr wrap="square">
              <a:spAutoFit/>
            </a:bodyPr>
            <a:lstStyle/>
            <a:p>
              <a:pPr algn="just"/>
              <a:r>
                <a:rPr lang="vi-VN" sz="3600" b="1" i="0" dirty="0">
                  <a:solidFill>
                    <a:srgbClr val="C00000"/>
                  </a:solidFill>
                  <a:effectLst/>
                  <a:latin typeface="Cambria" panose="02040503050406030204" pitchFamily="18" charset="0"/>
                  <a:ea typeface="Cambria" panose="02040503050406030204" pitchFamily="18" charset="0"/>
                </a:rPr>
                <a:t>Nêu một kết thúc khác cho câu chuyện theo mong muốn của em.</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3192798"/>
            <a:ext cx="10804504" cy="1938992"/>
          </a:xfrm>
          <a:prstGeom prst="rect">
            <a:avLst/>
          </a:prstGeom>
          <a:noFill/>
        </p:spPr>
        <p:txBody>
          <a:bodyPr wrap="square">
            <a:spAutoFit/>
          </a:bodyPr>
          <a:lstStyle/>
          <a:p>
            <a:pPr algn="just"/>
            <a:r>
              <a:rPr lang="en-US" sz="4000" dirty="0" err="1">
                <a:latin typeface="Cambria" panose="02040503050406030204" pitchFamily="18" charset="0"/>
                <a:ea typeface="Cambria" panose="02040503050406030204" pitchFamily="18" charset="0"/>
              </a:rPr>
              <a:t>Ví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a:t>
            </a:r>
            <a:r>
              <a:rPr lang="en-US" sz="4000" dirty="0">
                <a:latin typeface="Cambria" panose="02040503050406030204" pitchFamily="18" charset="0"/>
                <a:ea typeface="Cambria" panose="02040503050406030204" pitchFamily="18" charset="0"/>
              </a:rPr>
              <a:t>: E</a:t>
            </a:r>
            <a:r>
              <a:rPr lang="vi-VN" sz="4000" dirty="0">
                <a:latin typeface="Cambria" panose="02040503050406030204" pitchFamily="18" charset="0"/>
                <a:ea typeface="Cambria" panose="02040503050406030204" pitchFamily="18" charset="0"/>
              </a:rPr>
              <a:t>m bé người đá bay lên trời xanh. Mỗi khi đất nước gặp gian nguy, em bé người đá lại xuất hiện để giúp đở dân làng.</a:t>
            </a:r>
          </a:p>
        </p:txBody>
      </p:sp>
      <p:sp>
        <p:nvSpPr>
          <p:cNvPr id="3" name="Freeform 21">
            <a:extLst>
              <a:ext uri="{FF2B5EF4-FFF2-40B4-BE49-F238E27FC236}">
                <a16:creationId xmlns:a16="http://schemas.microsoft.com/office/drawing/2014/main" id="{1DDFC415-E982-567F-35E7-2796199568D0}"/>
              </a:ext>
            </a:extLst>
          </p:cNvPr>
          <p:cNvSpPr/>
          <p:nvPr/>
        </p:nvSpPr>
        <p:spPr>
          <a:xfrm>
            <a:off x="707136" y="1680286"/>
            <a:ext cx="688848" cy="967001"/>
          </a:xfrm>
          <a:custGeom>
            <a:avLst/>
            <a:gdLst/>
            <a:ahLst/>
            <a:cxnLst/>
            <a:rect l="l" t="t" r="r" b="b"/>
            <a:pathLst>
              <a:path w="1248179" h="1875785">
                <a:moveTo>
                  <a:pt x="0" y="0"/>
                </a:moveTo>
                <a:lnTo>
                  <a:pt x="1248178" y="0"/>
                </a:lnTo>
                <a:lnTo>
                  <a:pt x="1248178" y="1875785"/>
                </a:lnTo>
                <a:lnTo>
                  <a:pt x="0" y="18757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7" name="Picture 6">
            <a:extLst>
              <a:ext uri="{FF2B5EF4-FFF2-40B4-BE49-F238E27FC236}">
                <a16:creationId xmlns:a16="http://schemas.microsoft.com/office/drawing/2014/main" id="{AB4F2284-D6F1-2CE4-D5D5-82E2D34833B7}"/>
              </a:ext>
            </a:extLst>
          </p:cNvPr>
          <p:cNvPicPr>
            <a:picLocks noChangeAspect="1"/>
          </p:cNvPicPr>
          <p:nvPr/>
        </p:nvPicPr>
        <p:blipFill>
          <a:blip r:embed="rId4"/>
          <a:stretch>
            <a:fillRect/>
          </a:stretch>
        </p:blipFill>
        <p:spPr>
          <a:xfrm>
            <a:off x="3038571" y="263812"/>
            <a:ext cx="6572058" cy="1322947"/>
          </a:xfrm>
          <a:prstGeom prst="rect">
            <a:avLst/>
          </a:prstGeom>
        </p:spPr>
      </p:pic>
    </p:spTree>
    <p:extLst>
      <p:ext uri="{BB962C8B-B14F-4D97-AF65-F5344CB8AC3E}">
        <p14:creationId xmlns:p14="http://schemas.microsoft.com/office/powerpoint/2010/main" val="896944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FDAE66-71F0-69EE-E762-40A50280FD35}"/>
              </a:ext>
            </a:extLst>
          </p:cNvPr>
          <p:cNvSpPr txBox="1"/>
          <p:nvPr/>
        </p:nvSpPr>
        <p:spPr>
          <a:xfrm>
            <a:off x="896112" y="2048256"/>
            <a:ext cx="10186416" cy="3970318"/>
          </a:xfrm>
          <a:prstGeom prst="rect">
            <a:avLst/>
          </a:prstGeom>
          <a:noFill/>
        </p:spPr>
        <p:txBody>
          <a:bodyPr wrap="square">
            <a:spAutoFit/>
          </a:bodyPr>
          <a:lstStyle/>
          <a:p>
            <a:pPr algn="just"/>
            <a:r>
              <a:rPr lang="vi-VN" sz="3600" dirty="0">
                <a:latin typeface="Cambria" panose="02040503050406030204" pitchFamily="18" charset="0"/>
                <a:ea typeface="Cambria" panose="02040503050406030204" pitchFamily="18" charset="0"/>
              </a:rPr>
              <a:t>Những hành động, việc làm của chú bé người đá trong câu chuyện thể hiện tình yêu đối với cuộc sống và con người. Hiểu được những từ ngữ hình ảnh, biện pháp so sánh, nhân hóa, …. </a:t>
            </a:r>
            <a:r>
              <a:rPr lang="en-US" sz="3600" dirty="0">
                <a:latin typeface="Cambria" panose="02040503050406030204" pitchFamily="18" charset="0"/>
                <a:ea typeface="Cambria" panose="02040503050406030204" pitchFamily="18" charset="0"/>
              </a:rPr>
              <a:t>g</a:t>
            </a:r>
            <a:r>
              <a:rPr lang="vi-VN" sz="3600" dirty="0">
                <a:latin typeface="Cambria" panose="02040503050406030204" pitchFamily="18" charset="0"/>
                <a:ea typeface="Cambria" panose="02040503050406030204" pitchFamily="18" charset="0"/>
              </a:rPr>
              <a:t>óp phần làm nổi bật vẻ đẹp của cuộc sống: thiên nhiên cũng như con người, đều góp phần làm cho cuộc sống thêm tươi đẹp hơn.</a:t>
            </a:r>
          </a:p>
        </p:txBody>
      </p:sp>
      <p:pic>
        <p:nvPicPr>
          <p:cNvPr id="3" name="Picture 2">
            <a:extLst>
              <a:ext uri="{FF2B5EF4-FFF2-40B4-BE49-F238E27FC236}">
                <a16:creationId xmlns:a16="http://schemas.microsoft.com/office/drawing/2014/main" id="{549BBDFC-F3C8-5C68-DAD7-014133F7D46A}"/>
              </a:ext>
            </a:extLst>
          </p:cNvPr>
          <p:cNvPicPr>
            <a:picLocks noChangeAspect="1"/>
          </p:cNvPicPr>
          <p:nvPr/>
        </p:nvPicPr>
        <p:blipFill>
          <a:blip r:embed="rId2"/>
          <a:stretch>
            <a:fillRect/>
          </a:stretch>
        </p:blipFill>
        <p:spPr>
          <a:xfrm>
            <a:off x="2875286" y="470640"/>
            <a:ext cx="6572058" cy="1322947"/>
          </a:xfrm>
          <a:prstGeom prst="rect">
            <a:avLst/>
          </a:prstGeom>
        </p:spPr>
      </p:pic>
    </p:spTree>
    <p:extLst>
      <p:ext uri="{BB962C8B-B14F-4D97-AF65-F5344CB8AC3E}">
        <p14:creationId xmlns:p14="http://schemas.microsoft.com/office/powerpoint/2010/main" val="4165551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027BC758-2F6C-5523-9348-D435CB9A929E}"/>
              </a:ext>
            </a:extLst>
          </p:cNvPr>
          <p:cNvPicPr>
            <a:picLocks noChangeAspect="1"/>
          </p:cNvPicPr>
          <p:nvPr/>
        </p:nvPicPr>
        <p:blipFill>
          <a:blip r:embed="rId6"/>
          <a:stretch>
            <a:fillRect/>
          </a:stretch>
        </p:blipFill>
        <p:spPr>
          <a:xfrm>
            <a:off x="2479484" y="1033951"/>
            <a:ext cx="6492803" cy="4419983"/>
          </a:xfrm>
          <a:prstGeom prst="rect">
            <a:avLst/>
          </a:prstGeom>
        </p:spPr>
      </p:pic>
    </p:spTree>
    <p:extLst>
      <p:ext uri="{BB962C8B-B14F-4D97-AF65-F5344CB8AC3E}">
        <p14:creationId xmlns:p14="http://schemas.microsoft.com/office/powerpoint/2010/main" val="291941013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DA645B67-2942-6373-F06C-C2B1ABD34BE9}"/>
              </a:ext>
            </a:extLst>
          </p:cNvPr>
          <p:cNvPicPr>
            <a:picLocks noChangeAspect="1"/>
          </p:cNvPicPr>
          <p:nvPr/>
        </p:nvPicPr>
        <p:blipFill>
          <a:blip r:embed="rId5"/>
          <a:stretch>
            <a:fillRect/>
          </a:stretch>
        </p:blipFill>
        <p:spPr>
          <a:xfrm>
            <a:off x="383553" y="1145850"/>
            <a:ext cx="11424894" cy="4566300"/>
          </a:xfrm>
          <a:prstGeom prst="rect">
            <a:avLst/>
          </a:prstGeom>
        </p:spPr>
      </p:pic>
      <p:pic>
        <p:nvPicPr>
          <p:cNvPr id="9" name="Picture 8">
            <a:extLst>
              <a:ext uri="{FF2B5EF4-FFF2-40B4-BE49-F238E27FC236}">
                <a16:creationId xmlns:a16="http://schemas.microsoft.com/office/drawing/2014/main" id="{F56312DC-B02F-6ADB-0986-BB35E5C5F854}"/>
              </a:ext>
            </a:extLst>
          </p:cNvPr>
          <p:cNvPicPr>
            <a:picLocks noChangeAspect="1"/>
          </p:cNvPicPr>
          <p:nvPr/>
        </p:nvPicPr>
        <p:blipFill>
          <a:blip r:embed="rId6"/>
          <a:stretch>
            <a:fillRect/>
          </a:stretch>
        </p:blipFill>
        <p:spPr>
          <a:xfrm>
            <a:off x="133067" y="248691"/>
            <a:ext cx="12058933" cy="2353260"/>
          </a:xfrm>
          <a:prstGeom prst="rect">
            <a:avLst/>
          </a:prstGeom>
        </p:spPr>
      </p:pic>
    </p:spTree>
    <p:extLst>
      <p:ext uri="{BB962C8B-B14F-4D97-AF65-F5344CB8AC3E}">
        <p14:creationId xmlns:p14="http://schemas.microsoft.com/office/powerpoint/2010/main" val="410902640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7">
            <a:extLst>
              <a:ext uri="{FF2B5EF4-FFF2-40B4-BE49-F238E27FC236}">
                <a16:creationId xmlns:a16="http://schemas.microsoft.com/office/drawing/2014/main" id="{05EF5A2C-FCE2-1EEA-CA9F-C83DC5B65A51}"/>
              </a:ext>
            </a:extLst>
          </p:cNvPr>
          <p:cNvSpPr/>
          <p:nvPr/>
        </p:nvSpPr>
        <p:spPr>
          <a:xfrm>
            <a:off x="-85933" y="1724909"/>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2">
            <a:extLst>
              <a:ext uri="{FF2B5EF4-FFF2-40B4-BE49-F238E27FC236}">
                <a16:creationId xmlns:a16="http://schemas.microsoft.com/office/drawing/2014/main" id="{FFEF6D44-2435-B9BC-39D4-F2E687B5638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615469" y="3981754"/>
            <a:ext cx="6216075" cy="3115808"/>
          </a:xfrm>
          <a:prstGeom prst="rect">
            <a:avLst/>
          </a:prstGeom>
        </p:spPr>
      </p:pic>
      <p:pic>
        <p:nvPicPr>
          <p:cNvPr id="8" name="Picture 7">
            <a:extLst>
              <a:ext uri="{FF2B5EF4-FFF2-40B4-BE49-F238E27FC236}">
                <a16:creationId xmlns:a16="http://schemas.microsoft.com/office/drawing/2014/main" id="{AD94A0DE-9027-5FF9-FEC0-271A9C344B1C}"/>
              </a:ext>
            </a:extLst>
          </p:cNvPr>
          <p:cNvPicPr>
            <a:picLocks noChangeAspect="1"/>
          </p:cNvPicPr>
          <p:nvPr/>
        </p:nvPicPr>
        <p:blipFill>
          <a:blip r:embed="rId11"/>
          <a:stretch>
            <a:fillRect/>
          </a:stretch>
        </p:blipFill>
        <p:spPr>
          <a:xfrm>
            <a:off x="145260" y="484068"/>
            <a:ext cx="12046740" cy="1292464"/>
          </a:xfrm>
          <a:prstGeom prst="rect">
            <a:avLst/>
          </a:prstGeom>
        </p:spPr>
      </p:pic>
    </p:spTree>
    <p:controls>
      <mc:AlternateContent xmlns:mc="http://schemas.openxmlformats.org/markup-compatibility/2006">
        <mc:Choice xmlns:v="urn:schemas-microsoft-com:vml" Requires="v">
          <p:control spid="1028" name="TextBox1" r:id="rId2" imgW="4851360" imgH="1397160"/>
        </mc:Choice>
        <mc:Fallback>
          <p:control name="TextBox1" r:id="rId2" imgW="4851360" imgH="1397160">
            <p:pic>
              <p:nvPicPr>
                <p:cNvPr id="11" name="TextBox1">
                  <a:extLst>
                    <a:ext uri="{FF2B5EF4-FFF2-40B4-BE49-F238E27FC236}">
                      <a16:creationId xmlns:a16="http://schemas.microsoft.com/office/drawing/2014/main" id="{4C746186-3A79-C6EC-3062-BB3277A96D88}"/>
                    </a:ext>
                  </a:extLst>
                </p:cNvPr>
                <p:cNvPicPr>
                  <a:picLocks/>
                </p:cNvPicPr>
                <p:nvPr/>
              </p:nvPicPr>
              <p:blipFill>
                <a:blip r:embed="rId12"/>
                <a:stretch>
                  <a:fillRect/>
                </a:stretch>
              </p:blipFill>
              <p:spPr>
                <a:xfrm>
                  <a:off x="5924873" y="1954461"/>
                  <a:ext cx="4850611" cy="1394141"/>
                </a:xfrm>
                <a:prstGeom prst="rect">
                  <a:avLst/>
                </a:prstGeom>
              </p:spPr>
            </p:pic>
          </p:control>
        </mc:Fallback>
      </mc:AlternateContent>
    </p:controls>
    <p:extLst>
      <p:ext uri="{BB962C8B-B14F-4D97-AF65-F5344CB8AC3E}">
        <p14:creationId xmlns:p14="http://schemas.microsoft.com/office/powerpoint/2010/main" val="127608752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C981CEDD-95B5-4CBE-E112-68732F0799D1}"/>
              </a:ext>
            </a:extLst>
          </p:cNvPr>
          <p:cNvPicPr>
            <a:picLocks noChangeAspect="1"/>
          </p:cNvPicPr>
          <p:nvPr/>
        </p:nvPicPr>
        <p:blipFill>
          <a:blip r:embed="rId5"/>
          <a:stretch>
            <a:fillRect/>
          </a:stretch>
        </p:blipFill>
        <p:spPr>
          <a:xfrm>
            <a:off x="0" y="2230359"/>
            <a:ext cx="8427829" cy="4053901"/>
          </a:xfrm>
          <a:prstGeom prst="rect">
            <a:avLst/>
          </a:prstGeom>
        </p:spPr>
      </p:pic>
    </p:spTree>
    <p:extLst>
      <p:ext uri="{BB962C8B-B14F-4D97-AF65-F5344CB8AC3E}">
        <p14:creationId xmlns:p14="http://schemas.microsoft.com/office/powerpoint/2010/main" val="77667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0B19A9-911B-DE85-CC73-C031651C9F55}"/>
              </a:ext>
            </a:extLst>
          </p:cNvPr>
          <p:cNvGrpSpPr/>
          <p:nvPr/>
        </p:nvGrpSpPr>
        <p:grpSpPr>
          <a:xfrm>
            <a:off x="2481942" y="455902"/>
            <a:ext cx="8820041" cy="2909089"/>
            <a:chOff x="7432880" y="455902"/>
            <a:chExt cx="3869104" cy="2909089"/>
          </a:xfrm>
        </p:grpSpPr>
        <p:sp>
          <p:nvSpPr>
            <p:cNvPr id="5" name="Freeform 18">
              <a:extLst>
                <a:ext uri="{FF2B5EF4-FFF2-40B4-BE49-F238E27FC236}">
                  <a16:creationId xmlns:a16="http://schemas.microsoft.com/office/drawing/2014/main" id="{BC1AD4AC-0E5C-3DB3-EED9-9BD25CE9EB0D}"/>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CE7C7E3-1CC6-30F7-404B-3B259372462B}"/>
                </a:ext>
              </a:extLst>
            </p:cNvPr>
            <p:cNvSpPr txBox="1"/>
            <p:nvPr/>
          </p:nvSpPr>
          <p:spPr>
            <a:xfrm>
              <a:off x="7876979" y="1305536"/>
              <a:ext cx="31964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Kể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1 - 2 </a:t>
              </a:r>
              <a:r>
                <a:rPr lang="en-US" sz="3600" b="1" dirty="0" err="1">
                  <a:latin typeface="Cambria" panose="02040503050406030204" pitchFamily="18" charset="0"/>
                  <a:ea typeface="Cambria" panose="02040503050406030204" pitchFamily="18" charset="0"/>
                </a:rPr>
                <a:t>truyện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cổ</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hoặc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nghe</a:t>
              </a:r>
              <a:r>
                <a:rPr lang="en-US" sz="3600" b="1" dirty="0">
                  <a:latin typeface="Cambria" panose="02040503050406030204" pitchFamily="18" charset="0"/>
                  <a:ea typeface="Cambria" panose="02040503050406030204" pitchFamily="18" charset="0"/>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7" name="Freeform 9">
            <a:extLst>
              <a:ext uri="{FF2B5EF4-FFF2-40B4-BE49-F238E27FC236}">
                <a16:creationId xmlns:a16="http://schemas.microsoft.com/office/drawing/2014/main" id="{048DE5E0-BA57-87E7-B029-CE16E236F92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45276306-7ADD-87FE-FA79-2D037A9C57C5}"/>
              </a:ext>
            </a:extLst>
          </p:cNvPr>
          <p:cNvGrpSpPr/>
          <p:nvPr/>
        </p:nvGrpSpPr>
        <p:grpSpPr>
          <a:xfrm>
            <a:off x="1480456" y="3830475"/>
            <a:ext cx="6183087" cy="2211098"/>
            <a:chOff x="7432880" y="455902"/>
            <a:chExt cx="3869104" cy="2909089"/>
          </a:xfrm>
        </p:grpSpPr>
        <p:sp>
          <p:nvSpPr>
            <p:cNvPr id="9" name="Freeform 18">
              <a:extLst>
                <a:ext uri="{FF2B5EF4-FFF2-40B4-BE49-F238E27FC236}">
                  <a16:creationId xmlns:a16="http://schemas.microsoft.com/office/drawing/2014/main" id="{569E80C2-B0A6-C541-1340-4280D9F0A203}"/>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0941D2BF-96D8-B119-222F-BB25C494FBD7}"/>
                </a:ext>
              </a:extLst>
            </p:cNvPr>
            <p:cNvSpPr txBox="1"/>
            <p:nvPr/>
          </p:nvSpPr>
          <p:spPr>
            <a:xfrm>
              <a:off x="7876979" y="1305536"/>
              <a:ext cx="31964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Nêu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thích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6164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DAE80667-C593-476B-3123-9512B1964F07}"/>
              </a:ext>
            </a:extLst>
          </p:cNvPr>
          <p:cNvPicPr>
            <a:picLocks noChangeAspect="1"/>
          </p:cNvPicPr>
          <p:nvPr/>
        </p:nvPicPr>
        <p:blipFill>
          <a:blip r:embed="rId6"/>
          <a:stretch>
            <a:fillRect/>
          </a:stretch>
        </p:blipFill>
        <p:spPr>
          <a:xfrm>
            <a:off x="1418467" y="0"/>
            <a:ext cx="3694496" cy="1725318"/>
          </a:xfrm>
          <a:prstGeom prst="rect">
            <a:avLst/>
          </a:prstGeom>
        </p:spPr>
      </p:pic>
      <p:pic>
        <p:nvPicPr>
          <p:cNvPr id="9" name="Picture 8">
            <a:extLst>
              <a:ext uri="{FF2B5EF4-FFF2-40B4-BE49-F238E27FC236}">
                <a16:creationId xmlns:a16="http://schemas.microsoft.com/office/drawing/2014/main" id="{F676E881-747A-4B53-8487-DED820936E7C}"/>
              </a:ext>
            </a:extLst>
          </p:cNvPr>
          <p:cNvPicPr>
            <a:picLocks noChangeAspect="1"/>
          </p:cNvPicPr>
          <p:nvPr/>
        </p:nvPicPr>
        <p:blipFill>
          <a:blip r:embed="rId7"/>
          <a:stretch>
            <a:fillRect/>
          </a:stretch>
        </p:blipFill>
        <p:spPr>
          <a:xfrm>
            <a:off x="2356885" y="1157735"/>
            <a:ext cx="2078916" cy="1603387"/>
          </a:xfrm>
          <a:prstGeom prst="rect">
            <a:avLst/>
          </a:prstGeom>
        </p:spPr>
      </p:pic>
      <p:pic>
        <p:nvPicPr>
          <p:cNvPr id="12" name="Picture 11">
            <a:extLst>
              <a:ext uri="{FF2B5EF4-FFF2-40B4-BE49-F238E27FC236}">
                <a16:creationId xmlns:a16="http://schemas.microsoft.com/office/drawing/2014/main" id="{E11C9624-35A6-9E18-D0FE-E33899AD8814}"/>
              </a:ext>
            </a:extLst>
          </p:cNvPr>
          <p:cNvPicPr>
            <a:picLocks noChangeAspect="1"/>
          </p:cNvPicPr>
          <p:nvPr/>
        </p:nvPicPr>
        <p:blipFill>
          <a:blip r:embed="rId8"/>
          <a:stretch>
            <a:fillRect/>
          </a:stretch>
        </p:blipFill>
        <p:spPr>
          <a:xfrm>
            <a:off x="973721" y="2387754"/>
            <a:ext cx="7675529" cy="3127519"/>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AFD02328-A2CC-BA03-ACF6-3A6C0352E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4581" y="4408714"/>
            <a:ext cx="1569256" cy="1569256"/>
          </a:xfrm>
          <a:prstGeom prst="rect">
            <a:avLst/>
          </a:prstGeom>
        </p:spPr>
      </p:pic>
    </p:spTree>
    <p:extLst>
      <p:ext uri="{BB962C8B-B14F-4D97-AF65-F5344CB8AC3E}">
        <p14:creationId xmlns:p14="http://schemas.microsoft.com/office/powerpoint/2010/main" val="210954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defTabSz="1244773"/>
            <a:endParaRPr lang="vi-VN" sz="2450">
              <a:solidFill>
                <a:prstClr val="black"/>
              </a:solidFill>
              <a:latin typeface="Arial" panose="020B0604020202020204" pitchFamily="34" charset="0"/>
            </a:endParaRPr>
          </a:p>
        </p:txBody>
      </p:sp>
      <p:pic>
        <p:nvPicPr>
          <p:cNvPr id="15" name="Picture 14">
            <a:extLst>
              <a:ext uri="{FF2B5EF4-FFF2-40B4-BE49-F238E27FC236}">
                <a16:creationId xmlns:a16="http://schemas.microsoft.com/office/drawing/2014/main" id="{2FFDF2C6-68C5-A006-58F4-3564A68EFBF1}"/>
              </a:ext>
            </a:extLst>
          </p:cNvPr>
          <p:cNvPicPr>
            <a:picLocks noChangeAspect="1"/>
          </p:cNvPicPr>
          <p:nvPr/>
        </p:nvPicPr>
        <p:blipFill>
          <a:blip r:embed="rId6"/>
          <a:stretch>
            <a:fillRect/>
          </a:stretch>
        </p:blipFill>
        <p:spPr>
          <a:xfrm>
            <a:off x="2544805" y="955577"/>
            <a:ext cx="6340390" cy="4359018"/>
          </a:xfrm>
          <a:prstGeom prst="rect">
            <a:avLst/>
          </a:prstGeom>
        </p:spPr>
      </p:pic>
    </p:spTree>
    <p:extLst>
      <p:ext uri="{BB962C8B-B14F-4D97-AF65-F5344CB8AC3E}">
        <p14:creationId xmlns:p14="http://schemas.microsoft.com/office/powerpoint/2010/main" val="3341163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500743" y="651578"/>
            <a:ext cx="11157857" cy="3170099"/>
          </a:xfrm>
          <a:prstGeom prst="rect">
            <a:avLst/>
          </a:prstGeom>
          <a:noFill/>
        </p:spPr>
        <p:txBody>
          <a:bodyPr wrap="square">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Trên đỉnh núi cao ở vùng Chư Bô-đa, có một mỏm đá xanh giống hình một em bé cưỡi voi. Những tia nắng vàng dịu, những hạt mưa trong vắt thay nhau tắm gội, sưởi ấm cho mỏm đá. Gió rì rào kể cho mỏm đá nghe những câu chuyện về mọi miền. Chim hót cho mỏm đá nghe những điệu ca du dương. Cứ thế, năm này qua năm khác, những câu chuyện của gió, những bài ca của chim thấm sâu vào mỏm đá hình em bé.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buổi sáng, mỏm đá khẽ cựa quậy, rồi từ từ biến thành một em bé xinh đẹp. Em bước xuống núi, thấy muông thú từng đàn kéo về phá nương rẫy, dân làng đuổi đằng đông, dồn đằng tây mà chẳng ăn thua gì. Em bé liền cất giọng hát. Tiếng hát của em vang khắp núi rừng. Muông thú quên cả phá lúa, nhảy múa theo tiếng hát. Dân làng vây quanh em bé, hỏi em từ đâu tới, tên em là gì, nhưng em chỉ cười. Mọi người đặt tên cho em là Nai Ngọc.</a:t>
            </a:r>
          </a:p>
        </p:txBody>
      </p:sp>
      <p:pic>
        <p:nvPicPr>
          <p:cNvPr id="3" name="Picture 2">
            <a:extLst>
              <a:ext uri="{FF2B5EF4-FFF2-40B4-BE49-F238E27FC236}">
                <a16:creationId xmlns:a16="http://schemas.microsoft.com/office/drawing/2014/main" id="{D32916FF-A1C2-0FA8-C735-8D7F7234641A}"/>
              </a:ext>
            </a:extLst>
          </p:cNvPr>
          <p:cNvPicPr>
            <a:picLocks noChangeAspect="1"/>
          </p:cNvPicPr>
          <p:nvPr/>
        </p:nvPicPr>
        <p:blipFill>
          <a:blip r:embed="rId2"/>
          <a:stretch>
            <a:fillRect/>
          </a:stretch>
        </p:blipFill>
        <p:spPr>
          <a:xfrm>
            <a:off x="4668538" y="0"/>
            <a:ext cx="2920237" cy="859611"/>
          </a:xfrm>
          <a:prstGeom prst="rect">
            <a:avLst/>
          </a:prstGeom>
        </p:spPr>
      </p:pic>
      <p:pic>
        <p:nvPicPr>
          <p:cNvPr id="6" name="Picture 5">
            <a:extLst>
              <a:ext uri="{FF2B5EF4-FFF2-40B4-BE49-F238E27FC236}">
                <a16:creationId xmlns:a16="http://schemas.microsoft.com/office/drawing/2014/main" id="{4B6948A5-723E-0674-D584-B258095B28BC}"/>
              </a:ext>
            </a:extLst>
          </p:cNvPr>
          <p:cNvPicPr>
            <a:picLocks noChangeAspect="1"/>
          </p:cNvPicPr>
          <p:nvPr/>
        </p:nvPicPr>
        <p:blipFill>
          <a:blip r:embed="rId3"/>
          <a:stretch>
            <a:fillRect/>
          </a:stretch>
        </p:blipFill>
        <p:spPr>
          <a:xfrm>
            <a:off x="5464629" y="3608546"/>
            <a:ext cx="5857195" cy="3101816"/>
          </a:xfrm>
          <a:prstGeom prst="rect">
            <a:avLst/>
          </a:prstGeom>
        </p:spPr>
      </p:pic>
    </p:spTree>
    <p:extLst>
      <p:ext uri="{BB962C8B-B14F-4D97-AF65-F5344CB8AC3E}">
        <p14:creationId xmlns:p14="http://schemas.microsoft.com/office/powerpoint/2010/main" val="2242305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489857" y="520949"/>
            <a:ext cx="11157857" cy="5693866"/>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Ngày nọ, giặc kéo đến đông như lá rừng, nhanh như chớp giật, giáo mác chĩa lên trời tua tủa như bông lách, bông lau. Dân làng không kể trẻ già, trai gái vội cầm tên nỏ, khiên đao đuổi giặc. Bốn phương lửa cháy rừng rực. Nai Ngọc trèo lên một mỏm núi, cất tiếng hát kêu gọi những kẻ xâm lược chớ đi ăn cướp, hãy trở về với vợ con, đi hái rau ngọt, cắt lúa vàng, tối ngủ bên lửa ấm, sáng thức dậy theo mặt trời,... Giọng hát của Nai Ngọc khiến giặc đứng sững như những pho tượng, vũ khí tuột khỏi tay</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Giặc tan, nhưng không thấy Nai Ngọc đâu. Dân làng bảo nhau rằng sau khi giúp dân trừ giặc, Nai Ngọc đã trở lên núi cao, biến thành đá như trước. Ai cũng tin rằng nhất định Nai Ngọc sẽ trở về với dân làng, cất tiếng hát giữa cảnh núi rừng thanh bình, tươi đẹp.</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Truyện cổ Việt Nam</a:t>
            </a:r>
            <a:r>
              <a:rPr lang="vi-VN" sz="2800" dirty="0">
                <a:latin typeface="Cambria" panose="02040503050406030204" pitchFamily="18" charset="0"/>
                <a:ea typeface="Cambria" panose="02040503050406030204" pitchFamily="18" charset="0"/>
              </a:rPr>
              <a:t>, Ngọc Anh và Văn Lang </a:t>
            </a:r>
            <a:r>
              <a:rPr lang="vi-VN" sz="2800" i="1" dirty="0">
                <a:latin typeface="Cambria" panose="02040503050406030204" pitchFamily="18" charset="0"/>
                <a:ea typeface="Cambria" panose="02040503050406030204" pitchFamily="18" charset="0"/>
              </a:rPr>
              <a:t>kể</a:t>
            </a:r>
            <a:r>
              <a:rPr lang="vi-VN"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26871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51BC801-DBBE-00AA-19BF-05DBB0EB518E}"/>
              </a:ext>
            </a:extLst>
          </p:cNvPr>
          <p:cNvGrpSpPr/>
          <p:nvPr/>
        </p:nvGrpSpPr>
        <p:grpSpPr>
          <a:xfrm>
            <a:off x="7432880" y="455902"/>
            <a:ext cx="3869104" cy="2909089"/>
            <a:chOff x="7432880" y="455902"/>
            <a:chExt cx="3869104" cy="2909089"/>
          </a:xfrm>
        </p:grpSpPr>
        <p:sp>
          <p:nvSpPr>
            <p:cNvPr id="5" name="Freeform 18">
              <a:extLst>
                <a:ext uri="{FF2B5EF4-FFF2-40B4-BE49-F238E27FC236}">
                  <a16:creationId xmlns:a16="http://schemas.microsoft.com/office/drawing/2014/main" id="{69A2894F-C6B5-7E3F-92A4-CA765B11F455}"/>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834ADD49-98B7-97DB-AA00-98B734422325}"/>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7" name="Freeform 9">
            <a:extLst>
              <a:ext uri="{FF2B5EF4-FFF2-40B4-BE49-F238E27FC236}">
                <a16:creationId xmlns:a16="http://schemas.microsoft.com/office/drawing/2014/main" id="{78BC9BD5-320B-90A1-8ADD-BEBDA6D74902}"/>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3EBE465F-AB60-AB8C-51C8-7123BAE18AC6}"/>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id="{FB570166-4ED5-F871-54A2-24574D86E30B}"/>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934E5D6C-5C9D-EE3A-2258-7CC5F79B0555}"/>
                </a:ext>
              </a:extLst>
            </p:cNvPr>
            <p:cNvSpPr txBox="1"/>
            <p:nvPr/>
          </p:nvSpPr>
          <p:spPr>
            <a:xfrm>
              <a:off x="1047606" y="1100765"/>
              <a:ext cx="4742288" cy="584775"/>
            </a:xfrm>
            <a:prstGeom prst="rect">
              <a:avLst/>
            </a:prstGeom>
            <a:noFill/>
          </p:spPr>
          <p:txBody>
            <a:bodyPr wrap="square">
              <a:spAutoFit/>
            </a:bodyPr>
            <a:lstStyle/>
            <a:p>
              <a:r>
                <a:rPr lang="pt-BR" sz="3200" b="1" dirty="0">
                  <a:latin typeface="Calibri" panose="020F0502020204030204" pitchFamily="34" charset="0"/>
                  <a:ea typeface="Calibri" panose="020F0502020204030204" pitchFamily="34" charset="0"/>
                  <a:cs typeface="Calibri" panose="020F0502020204030204" pitchFamily="34" charset="0"/>
                </a:rPr>
                <a:t>Đoạn 1: Từ đầu ... em bé.</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A62072E8-064F-5F8D-014E-C85C6007707B}"/>
              </a:ext>
            </a:extLst>
          </p:cNvPr>
          <p:cNvGrpSpPr/>
          <p:nvPr/>
        </p:nvGrpSpPr>
        <p:grpSpPr>
          <a:xfrm>
            <a:off x="577175" y="1976647"/>
            <a:ext cx="6063111" cy="1523771"/>
            <a:chOff x="588398" y="2156869"/>
            <a:chExt cx="6063111" cy="1523771"/>
          </a:xfrm>
        </p:grpSpPr>
        <p:sp>
          <p:nvSpPr>
            <p:cNvPr id="12" name="Freeform 22">
              <a:extLst>
                <a:ext uri="{FF2B5EF4-FFF2-40B4-BE49-F238E27FC236}">
                  <a16:creationId xmlns:a16="http://schemas.microsoft.com/office/drawing/2014/main" id="{79727FB8-09D8-02C6-1156-FA94C15B3302}"/>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C6887ACB-89ED-D901-E12F-B1C7A7FC8A21}"/>
                </a:ext>
              </a:extLst>
            </p:cNvPr>
            <p:cNvSpPr txBox="1"/>
            <p:nvPr/>
          </p:nvSpPr>
          <p:spPr>
            <a:xfrm>
              <a:off x="927862" y="2760421"/>
              <a:ext cx="5723647" cy="58477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theo</a:t>
              </a:r>
              <a:r>
                <a:rPr lang="vi-VN"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là</a:t>
              </a:r>
              <a:r>
                <a:rPr lang="en-US" sz="3200" b="1" dirty="0">
                  <a:latin typeface="Calibri" panose="020F0502020204030204" pitchFamily="34" charset="0"/>
                  <a:ea typeface="Calibri" panose="020F0502020204030204" pitchFamily="34" charset="0"/>
                  <a:cs typeface="Calibri" panose="020F0502020204030204" pitchFamily="34" charset="0"/>
                </a:rPr>
                <a:t> </a:t>
              </a:r>
              <a:r>
                <a:rPr lang="vi-VN" sz="3200" b="1" dirty="0">
                  <a:latin typeface="Calibri" panose="020F0502020204030204" pitchFamily="34" charset="0"/>
                  <a:ea typeface="Calibri" panose="020F0502020204030204" pitchFamily="34" charset="0"/>
                  <a:cs typeface="Calibri" panose="020F0502020204030204" pitchFamily="34" charset="0"/>
                </a:rPr>
                <a:t>Nai Ngọc.</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85510141-46F4-824E-E28F-D4703956958C}"/>
              </a:ext>
            </a:extLst>
          </p:cNvPr>
          <p:cNvGrpSpPr/>
          <p:nvPr/>
        </p:nvGrpSpPr>
        <p:grpSpPr>
          <a:xfrm>
            <a:off x="577175" y="3497392"/>
            <a:ext cx="5986910" cy="1523771"/>
            <a:chOff x="577175" y="3497392"/>
            <a:chExt cx="5986910" cy="1523771"/>
          </a:xfrm>
        </p:grpSpPr>
        <p:sp>
          <p:nvSpPr>
            <p:cNvPr id="15" name="Freeform 22">
              <a:extLst>
                <a:ext uri="{FF2B5EF4-FFF2-40B4-BE49-F238E27FC236}">
                  <a16:creationId xmlns:a16="http://schemas.microsoft.com/office/drawing/2014/main" id="{7371DBFC-D370-382F-CD3F-380D06B1E1FC}"/>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13EA2DF5-C193-A9AA-B51C-23748BBC0BEA}"/>
                </a:ext>
              </a:extLst>
            </p:cNvPr>
            <p:cNvSpPr txBox="1"/>
            <p:nvPr/>
          </p:nvSpPr>
          <p:spPr>
            <a:xfrm>
              <a:off x="940635" y="4130492"/>
              <a:ext cx="5623450" cy="523220"/>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3: Tiếp</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theo</a:t>
              </a:r>
              <a:r>
                <a:rPr lang="vi-VN" sz="2800" b="1" dirty="0">
                  <a:latin typeface="Calibri" panose="020F0502020204030204" pitchFamily="34" charset="0"/>
                  <a:ea typeface="Calibri" panose="020F0502020204030204" pitchFamily="34" charset="0"/>
                  <a:cs typeface="Calibri" panose="020F0502020204030204" pitchFamily="34" charset="0"/>
                </a:rPr>
                <a:t> … tuột khỏi tay.</a:t>
              </a:r>
              <a:endParaRPr lang="vi-VN" sz="28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F3A0435-384F-218E-DDFD-C92F543C19B7}"/>
              </a:ext>
            </a:extLst>
          </p:cNvPr>
          <p:cNvGrpSpPr/>
          <p:nvPr/>
        </p:nvGrpSpPr>
        <p:grpSpPr>
          <a:xfrm>
            <a:off x="577175" y="5129784"/>
            <a:ext cx="6553684" cy="1260130"/>
            <a:chOff x="577175" y="5129784"/>
            <a:chExt cx="6553684" cy="1544038"/>
          </a:xfrm>
        </p:grpSpPr>
        <p:sp>
          <p:nvSpPr>
            <p:cNvPr id="18" name="Freeform 22">
              <a:extLst>
                <a:ext uri="{FF2B5EF4-FFF2-40B4-BE49-F238E27FC236}">
                  <a16:creationId xmlns:a16="http://schemas.microsoft.com/office/drawing/2014/main" id="{9CFD635D-AF36-EC93-091C-0D4725DDFF81}"/>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9" name="TextBox 18">
              <a:extLst>
                <a:ext uri="{FF2B5EF4-FFF2-40B4-BE49-F238E27FC236}">
                  <a16:creationId xmlns:a16="http://schemas.microsoft.com/office/drawing/2014/main" id="{777C719E-0E89-8BEF-49E5-A17E049139F4}"/>
                </a:ext>
              </a:extLst>
            </p:cNvPr>
            <p:cNvSpPr txBox="1"/>
            <p:nvPr/>
          </p:nvSpPr>
          <p:spPr>
            <a:xfrm>
              <a:off x="1036383" y="5676327"/>
              <a:ext cx="6094476" cy="71652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4: phần còn lại.</a:t>
              </a:r>
            </a:p>
          </p:txBody>
        </p:sp>
      </p:grpSp>
    </p:spTree>
    <p:extLst>
      <p:ext uri="{BB962C8B-B14F-4D97-AF65-F5344CB8AC3E}">
        <p14:creationId xmlns:p14="http://schemas.microsoft.com/office/powerpoint/2010/main" val="283331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65B4DB-456C-630E-4787-EDD82898DD0B}"/>
              </a:ext>
            </a:extLst>
          </p:cNvPr>
          <p:cNvGrpSpPr/>
          <p:nvPr/>
        </p:nvGrpSpPr>
        <p:grpSpPr>
          <a:xfrm>
            <a:off x="3475141" y="171089"/>
            <a:ext cx="5617819" cy="2546933"/>
            <a:chOff x="3475141" y="171089"/>
            <a:chExt cx="5617819" cy="2546933"/>
          </a:xfrm>
        </p:grpSpPr>
        <p:grpSp>
          <p:nvGrpSpPr>
            <p:cNvPr id="5" name="Group 4">
              <a:extLst>
                <a:ext uri="{FF2B5EF4-FFF2-40B4-BE49-F238E27FC236}">
                  <a16:creationId xmlns:a16="http://schemas.microsoft.com/office/drawing/2014/main" id="{EF1A6976-5150-D2BB-9F1E-A19C2DC26E3F}"/>
                </a:ext>
              </a:extLst>
            </p:cNvPr>
            <p:cNvGrpSpPr/>
            <p:nvPr/>
          </p:nvGrpSpPr>
          <p:grpSpPr>
            <a:xfrm rot="21218542">
              <a:off x="3475141" y="775242"/>
              <a:ext cx="3931920" cy="1942780"/>
              <a:chOff x="1554973" y="877258"/>
              <a:chExt cx="3931920" cy="1942780"/>
            </a:xfrm>
          </p:grpSpPr>
          <p:pic>
            <p:nvPicPr>
              <p:cNvPr id="7" name="Picture 6">
                <a:extLst>
                  <a:ext uri="{FF2B5EF4-FFF2-40B4-BE49-F238E27FC236}">
                    <a16:creationId xmlns:a16="http://schemas.microsoft.com/office/drawing/2014/main" id="{4135B94B-EDF8-118F-4342-6575957D31D7}"/>
                  </a:ext>
                </a:extLst>
              </p:cNvPr>
              <p:cNvPicPr>
                <a:picLocks noChangeAspect="1"/>
              </p:cNvPicPr>
              <p:nvPr/>
            </p:nvPicPr>
            <p:blipFill>
              <a:blip r:embed="rId2"/>
              <a:stretch>
                <a:fillRect/>
              </a:stretch>
            </p:blipFill>
            <p:spPr>
              <a:xfrm>
                <a:off x="1554973" y="877258"/>
                <a:ext cx="3931920" cy="1942780"/>
              </a:xfrm>
              <a:prstGeom prst="rect">
                <a:avLst/>
              </a:prstGeom>
            </p:spPr>
          </p:pic>
          <p:sp>
            <p:nvSpPr>
              <p:cNvPr id="8" name="TextBox 7">
                <a:extLst>
                  <a:ext uri="{FF2B5EF4-FFF2-40B4-BE49-F238E27FC236}">
                    <a16:creationId xmlns:a16="http://schemas.microsoft.com/office/drawing/2014/main" id="{0E601415-B850-7950-2F75-563569DABCF4}"/>
                  </a:ext>
                </a:extLst>
              </p:cNvPr>
              <p:cNvSpPr txBox="1"/>
              <p:nvPr/>
            </p:nvSpPr>
            <p:spPr>
              <a:xfrm>
                <a:off x="1896374" y="1123478"/>
                <a:ext cx="3249117" cy="1446550"/>
              </a:xfrm>
              <a:prstGeom prst="rect">
                <a:avLst/>
              </a:prstGeom>
              <a:noFill/>
            </p:spPr>
            <p:txBody>
              <a:bodyPr wrap="square">
                <a:spAutoFit/>
              </a:bodyPr>
              <a:lstStyle/>
              <a:p>
                <a:pPr algn="ctr"/>
                <a:r>
                  <a:rPr lang="en-GB" sz="4400" b="1" dirty="0" err="1">
                    <a:solidFill>
                      <a:schemeClr val="accent6">
                        <a:lumMod val="75000"/>
                      </a:schemeClr>
                    </a:solidFill>
                    <a:latin typeface="Cambria" panose="02040503050406030204" pitchFamily="18" charset="0"/>
                    <a:ea typeface="Cambria" panose="02040503050406030204" pitchFamily="18" charset="0"/>
                  </a:rPr>
                  <a:t>Luyện</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đọc</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từ</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khó</a:t>
                </a:r>
                <a:endParaRPr lang="vi-VN" sz="4400" b="1" dirty="0">
                  <a:solidFill>
                    <a:schemeClr val="accent6">
                      <a:lumMod val="75000"/>
                    </a:schemeClr>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id="{5D4EC3F9-F414-B0F4-1CF1-550A3B86F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grpSp>
        <p:nvGrpSpPr>
          <p:cNvPr id="13" name="Group 12">
            <a:extLst>
              <a:ext uri="{FF2B5EF4-FFF2-40B4-BE49-F238E27FC236}">
                <a16:creationId xmlns:a16="http://schemas.microsoft.com/office/drawing/2014/main" id="{9531D434-4866-8768-35F4-260CE276564D}"/>
              </a:ext>
            </a:extLst>
          </p:cNvPr>
          <p:cNvGrpSpPr/>
          <p:nvPr/>
        </p:nvGrpSpPr>
        <p:grpSpPr>
          <a:xfrm>
            <a:off x="4851410" y="3360057"/>
            <a:ext cx="2583533" cy="1392168"/>
            <a:chOff x="867238" y="3523343"/>
            <a:chExt cx="4122871" cy="1392168"/>
          </a:xfrm>
        </p:grpSpPr>
        <p:pic>
          <p:nvPicPr>
            <p:cNvPr id="10" name="Picture 9">
              <a:extLst>
                <a:ext uri="{FF2B5EF4-FFF2-40B4-BE49-F238E27FC236}">
                  <a16:creationId xmlns:a16="http://schemas.microsoft.com/office/drawing/2014/main" id="{C58637BA-CBE2-02E6-45AC-80CCABAAA88F}"/>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2" name="TextBox 11">
              <a:extLst>
                <a:ext uri="{FF2B5EF4-FFF2-40B4-BE49-F238E27FC236}">
                  <a16:creationId xmlns:a16="http://schemas.microsoft.com/office/drawing/2014/main" id="{2E640B22-F602-A00B-8718-0F4BD83DE25B}"/>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đỉnh</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núi</a:t>
              </a:r>
              <a:endParaRPr lang="vi-VN" sz="4000" i="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25636A5F-7C3A-8ADA-2869-195EA6D337F3}"/>
              </a:ext>
            </a:extLst>
          </p:cNvPr>
          <p:cNvGrpSpPr/>
          <p:nvPr/>
        </p:nvGrpSpPr>
        <p:grpSpPr>
          <a:xfrm>
            <a:off x="7832975" y="3349172"/>
            <a:ext cx="2932998" cy="1392168"/>
            <a:chOff x="867238" y="3523343"/>
            <a:chExt cx="4389455" cy="1392168"/>
          </a:xfrm>
        </p:grpSpPr>
        <p:pic>
          <p:nvPicPr>
            <p:cNvPr id="15" name="Picture 14">
              <a:extLst>
                <a:ext uri="{FF2B5EF4-FFF2-40B4-BE49-F238E27FC236}">
                  <a16:creationId xmlns:a16="http://schemas.microsoft.com/office/drawing/2014/main" id="{DC2474D6-CE94-7D1F-1FD1-A16E71AD3610}"/>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6" name="TextBox 15">
              <a:extLst>
                <a:ext uri="{FF2B5EF4-FFF2-40B4-BE49-F238E27FC236}">
                  <a16:creationId xmlns:a16="http://schemas.microsoft.com/office/drawing/2014/main" id="{61B40CD6-0E85-ED33-921F-EA335D671C76}"/>
                </a:ext>
              </a:extLst>
            </p:cNvPr>
            <p:cNvSpPr txBox="1"/>
            <p:nvPr/>
          </p:nvSpPr>
          <p:spPr>
            <a:xfrm>
              <a:off x="1614488" y="3767401"/>
              <a:ext cx="3642205" cy="830997"/>
            </a:xfrm>
            <a:prstGeom prst="rect">
              <a:avLst/>
            </a:prstGeom>
            <a:noFill/>
          </p:spPr>
          <p:txBody>
            <a:bodyPr wrap="square">
              <a:spAutoFit/>
            </a:bodyPr>
            <a:lstStyle/>
            <a:p>
              <a:r>
                <a:rPr lang="en-US" sz="4800" i="1" dirty="0" err="1">
                  <a:effectLst/>
                  <a:latin typeface="Cambria" panose="02040503050406030204" pitchFamily="18" charset="0"/>
                  <a:ea typeface="Cambria" panose="02040503050406030204" pitchFamily="18" charset="0"/>
                </a:rPr>
                <a:t>tia</a:t>
              </a:r>
              <a:r>
                <a:rPr lang="en-US" sz="4800" i="1" dirty="0">
                  <a:effectLst/>
                  <a:latin typeface="Cambria" panose="02040503050406030204" pitchFamily="18" charset="0"/>
                  <a:ea typeface="Cambria" panose="02040503050406030204" pitchFamily="18" charset="0"/>
                </a:rPr>
                <a:t> </a:t>
              </a:r>
              <a:r>
                <a:rPr lang="en-US" sz="4800" i="1" dirty="0" err="1">
                  <a:effectLst/>
                  <a:latin typeface="Cambria" panose="02040503050406030204" pitchFamily="18" charset="0"/>
                  <a:ea typeface="Cambria" panose="02040503050406030204" pitchFamily="18" charset="0"/>
                </a:rPr>
                <a:t>nắng</a:t>
              </a:r>
              <a:endParaRPr lang="vi-VN" sz="8800"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0D11B960-5CE3-71DE-8A3B-88F3A17F863A}"/>
              </a:ext>
            </a:extLst>
          </p:cNvPr>
          <p:cNvGrpSpPr/>
          <p:nvPr/>
        </p:nvGrpSpPr>
        <p:grpSpPr>
          <a:xfrm>
            <a:off x="1287871" y="5203372"/>
            <a:ext cx="3382100" cy="1206851"/>
            <a:chOff x="867238" y="3523343"/>
            <a:chExt cx="4467040" cy="1392168"/>
          </a:xfrm>
        </p:grpSpPr>
        <p:pic>
          <p:nvPicPr>
            <p:cNvPr id="18" name="Picture 17">
              <a:extLst>
                <a:ext uri="{FF2B5EF4-FFF2-40B4-BE49-F238E27FC236}">
                  <a16:creationId xmlns:a16="http://schemas.microsoft.com/office/drawing/2014/main" id="{5AB86D1D-636F-BEC5-F91A-F7D105F4EC48}"/>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9" name="TextBox 18">
              <a:extLst>
                <a:ext uri="{FF2B5EF4-FFF2-40B4-BE49-F238E27FC236}">
                  <a16:creationId xmlns:a16="http://schemas.microsoft.com/office/drawing/2014/main" id="{E38B63C2-2691-EC47-BCE9-4FBF2CDACAB6}"/>
                </a:ext>
              </a:extLst>
            </p:cNvPr>
            <p:cNvSpPr txBox="1"/>
            <p:nvPr/>
          </p:nvSpPr>
          <p:spPr>
            <a:xfrm>
              <a:off x="1692073" y="3865484"/>
              <a:ext cx="3642205" cy="830997"/>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dân</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làng</a:t>
              </a:r>
              <a:endParaRPr lang="vi-VN" sz="4800" i="1" dirty="0">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863B4AF0-0632-CD89-EB8F-75EBD6CDE55D}"/>
              </a:ext>
            </a:extLst>
          </p:cNvPr>
          <p:cNvGrpSpPr/>
          <p:nvPr/>
        </p:nvGrpSpPr>
        <p:grpSpPr>
          <a:xfrm>
            <a:off x="4836615" y="5225143"/>
            <a:ext cx="3121522" cy="1206851"/>
            <a:chOff x="867238" y="3523343"/>
            <a:chExt cx="4122871" cy="1392168"/>
          </a:xfrm>
        </p:grpSpPr>
        <p:pic>
          <p:nvPicPr>
            <p:cNvPr id="4" name="Picture 3">
              <a:extLst>
                <a:ext uri="{FF2B5EF4-FFF2-40B4-BE49-F238E27FC236}">
                  <a16:creationId xmlns:a16="http://schemas.microsoft.com/office/drawing/2014/main" id="{54FEC9FC-0620-4EC7-1F4A-F6953EB82EE6}"/>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9" name="TextBox 8">
              <a:extLst>
                <a:ext uri="{FF2B5EF4-FFF2-40B4-BE49-F238E27FC236}">
                  <a16:creationId xmlns:a16="http://schemas.microsoft.com/office/drawing/2014/main" id="{0CEF8257-04B5-7186-7394-2DC2E0B9C2DE}"/>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lách</a:t>
              </a:r>
              <a:endParaRPr lang="vi-VN" sz="4800" i="1" dirty="0">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145BF467-E4F2-910B-255B-C1A5C8CD31E3}"/>
              </a:ext>
            </a:extLst>
          </p:cNvPr>
          <p:cNvGrpSpPr/>
          <p:nvPr/>
        </p:nvGrpSpPr>
        <p:grpSpPr>
          <a:xfrm>
            <a:off x="8287386" y="5159829"/>
            <a:ext cx="3121522" cy="1206851"/>
            <a:chOff x="867238" y="3523343"/>
            <a:chExt cx="4122871" cy="1392168"/>
          </a:xfrm>
        </p:grpSpPr>
        <p:pic>
          <p:nvPicPr>
            <p:cNvPr id="20" name="Picture 19">
              <a:extLst>
                <a:ext uri="{FF2B5EF4-FFF2-40B4-BE49-F238E27FC236}">
                  <a16:creationId xmlns:a16="http://schemas.microsoft.com/office/drawing/2014/main" id="{486510EA-0833-1C19-298F-34A605EFCC25}"/>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1" name="TextBox 20">
              <a:extLst>
                <a:ext uri="{FF2B5EF4-FFF2-40B4-BE49-F238E27FC236}">
                  <a16:creationId xmlns:a16="http://schemas.microsoft.com/office/drawing/2014/main" id="{10AAE06B-2BF4-2898-BA2C-EC75D39CEE92}"/>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lau</a:t>
              </a:r>
              <a:endParaRPr lang="vi-VN" sz="4800" i="1"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19AED1AA-228A-A8F8-56BD-06D84B8184B7}"/>
              </a:ext>
            </a:extLst>
          </p:cNvPr>
          <p:cNvGrpSpPr/>
          <p:nvPr/>
        </p:nvGrpSpPr>
        <p:grpSpPr>
          <a:xfrm>
            <a:off x="910782" y="3305629"/>
            <a:ext cx="3018961" cy="1392168"/>
            <a:chOff x="867238" y="3523343"/>
            <a:chExt cx="4122871" cy="1392168"/>
          </a:xfrm>
        </p:grpSpPr>
        <p:pic>
          <p:nvPicPr>
            <p:cNvPr id="24" name="Picture 23">
              <a:extLst>
                <a:ext uri="{FF2B5EF4-FFF2-40B4-BE49-F238E27FC236}">
                  <a16:creationId xmlns:a16="http://schemas.microsoft.com/office/drawing/2014/main" id="{DDE93E0E-EA22-526F-3715-EE5A97545A97}"/>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5" name="TextBox 24">
              <a:extLst>
                <a:ext uri="{FF2B5EF4-FFF2-40B4-BE49-F238E27FC236}">
                  <a16:creationId xmlns:a16="http://schemas.microsoft.com/office/drawing/2014/main" id="{11498571-EA72-1313-5CEA-B70DDA3AB00C}"/>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Chư</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Bô-đa</a:t>
              </a:r>
              <a:endParaRPr lang="vi-VN" sz="4000" i="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09342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1294</Words>
  <Application>Microsoft Office PowerPoint</Application>
  <PresentationFormat>Widescreen</PresentationFormat>
  <Paragraphs>61</Paragraphs>
  <Slides>25</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#9Slide07 SVNDessert Menu Scrip</vt:lpstr>
      <vt:lpstr>Aptos</vt:lpstr>
      <vt:lpstr>Aptos Display</vt:lpstr>
      <vt:lpstr>Arial</vt:lpstr>
      <vt:lpstr>Calibri</vt:lpstr>
      <vt:lpstr>Cambria</vt:lpstr>
      <vt:lpstr>iCiel Pony</vt:lpstr>
      <vt:lpstr>SVN-DK Clochard</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23</cp:revision>
  <dcterms:created xsi:type="dcterms:W3CDTF">2024-09-03T13:34:48Z</dcterms:created>
  <dcterms:modified xsi:type="dcterms:W3CDTF">2025-05-06T10:59:32Z</dcterms:modified>
</cp:coreProperties>
</file>