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3" r:id="rId3"/>
    <p:sldId id="261" r:id="rId4"/>
    <p:sldId id="258" r:id="rId5"/>
    <p:sldId id="260" r:id="rId6"/>
    <p:sldId id="262" r:id="rId7"/>
    <p:sldId id="309" r:id="rId8"/>
    <p:sldId id="334" r:id="rId9"/>
    <p:sldId id="310" r:id="rId10"/>
    <p:sldId id="311" r:id="rId11"/>
    <p:sldId id="335" r:id="rId12"/>
    <p:sldId id="290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B5A2D03-BC3C-49E1-B4E1-5005836A02AF}"/>
              </a:ext>
            </a:extLst>
          </p:cNvPr>
          <p:cNvSpPr/>
          <p:nvPr/>
        </p:nvSpPr>
        <p:spPr>
          <a:xfrm>
            <a:off x="-1724025" y="171450"/>
            <a:ext cx="1533525" cy="15430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A46E499-A19A-4D94-A15C-7ACDC918BF82}"/>
              </a:ext>
            </a:extLst>
          </p:cNvPr>
          <p:cNvSpPr/>
          <p:nvPr/>
        </p:nvSpPr>
        <p:spPr>
          <a:xfrm>
            <a:off x="-1730911" y="152400"/>
            <a:ext cx="1646561" cy="1548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3B64C3-93D6-4FD3-9925-415B602CE9B0}"/>
              </a:ext>
            </a:extLst>
          </p:cNvPr>
          <p:cNvSpPr/>
          <p:nvPr/>
        </p:nvSpPr>
        <p:spPr>
          <a:xfrm>
            <a:off x="-1730332" y="156041"/>
            <a:ext cx="1646561" cy="1548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542493F-7299-45C0-8D56-DFE3A2BC9549}"/>
              </a:ext>
            </a:extLst>
          </p:cNvPr>
          <p:cNvSpPr/>
          <p:nvPr/>
        </p:nvSpPr>
        <p:spPr>
          <a:xfrm>
            <a:off x="-1806532" y="156041"/>
            <a:ext cx="1646561" cy="1548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54D7B8E-65B9-4D9C-ADD1-98D662EE752F}"/>
              </a:ext>
            </a:extLst>
          </p:cNvPr>
          <p:cNvSpPr/>
          <p:nvPr/>
        </p:nvSpPr>
        <p:spPr>
          <a:xfrm>
            <a:off x="-1768432" y="175091"/>
            <a:ext cx="1646561" cy="1548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39E55F-2326-490B-93A0-C68D2C91BC3E}"/>
              </a:ext>
            </a:extLst>
          </p:cNvPr>
          <p:cNvSpPr/>
          <p:nvPr/>
        </p:nvSpPr>
        <p:spPr>
          <a:xfrm>
            <a:off x="-1768432" y="175091"/>
            <a:ext cx="1646561" cy="1548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7A51D327-3C85-FB84-A0AA-C21F03B09E27}"/>
              </a:ext>
            </a:extLst>
          </p:cNvPr>
          <p:cNvSpPr txBox="1"/>
          <p:nvPr/>
        </p:nvSpPr>
        <p:spPr>
          <a:xfrm>
            <a:off x="3128962" y="1600357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ngày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tháng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505" y="3254183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299" y="2033976"/>
            <a:ext cx="1963082" cy="128636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57CDF20-0222-43C1-AD38-4282DC707376}"/>
              </a:ext>
            </a:extLst>
          </p:cNvPr>
          <p:cNvSpPr/>
          <p:nvPr/>
        </p:nvSpPr>
        <p:spPr>
          <a:xfrm>
            <a:off x="-1768432" y="175091"/>
            <a:ext cx="1646561" cy="1548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C515814-D22E-4700-96C9-7457BD20B479}"/>
              </a:ext>
            </a:extLst>
          </p:cNvPr>
          <p:cNvSpPr/>
          <p:nvPr/>
        </p:nvSpPr>
        <p:spPr>
          <a:xfrm>
            <a:off x="-1768432" y="175091"/>
            <a:ext cx="1646561" cy="1548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4"/>
                <a:stretch>
                  <a:fillRect l="-27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8947C3-DF18-422E-A64C-BF637973B857}"/>
              </a:ext>
            </a:extLst>
          </p:cNvPr>
          <p:cNvSpPr/>
          <p:nvPr/>
        </p:nvSpPr>
        <p:spPr>
          <a:xfrm>
            <a:off x="-1726256" y="130175"/>
            <a:ext cx="1646561" cy="1548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13AAD8-C4EB-4CCB-A60B-D73D3E044A25}"/>
              </a:ext>
            </a:extLst>
          </p:cNvPr>
          <p:cNvSpPr/>
          <p:nvPr/>
        </p:nvSpPr>
        <p:spPr>
          <a:xfrm>
            <a:off x="-1731971" y="133717"/>
            <a:ext cx="1646561" cy="1548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E78CC9E-3DEC-46D0-8016-6277C86A68E4}"/>
              </a:ext>
            </a:extLst>
          </p:cNvPr>
          <p:cNvSpPr/>
          <p:nvPr/>
        </p:nvSpPr>
        <p:spPr>
          <a:xfrm>
            <a:off x="-1711282" y="136991"/>
            <a:ext cx="1646561" cy="1548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B3DEC7-00AB-4C7D-A1FB-1B594115A859}"/>
              </a:ext>
            </a:extLst>
          </p:cNvPr>
          <p:cNvSpPr/>
          <p:nvPr/>
        </p:nvSpPr>
        <p:spPr>
          <a:xfrm>
            <a:off x="-1764989" y="127466"/>
            <a:ext cx="1646561" cy="1548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396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30</cp:revision>
  <dcterms:created xsi:type="dcterms:W3CDTF">2022-11-18T06:18:46Z</dcterms:created>
  <dcterms:modified xsi:type="dcterms:W3CDTF">2025-05-06T16:32:27Z</dcterms:modified>
</cp:coreProperties>
</file>