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879" r:id="rId2"/>
    <p:sldMasterId id="2147483891" r:id="rId3"/>
    <p:sldMasterId id="2147483915" r:id="rId4"/>
    <p:sldMasterId id="2147483951" r:id="rId5"/>
    <p:sldMasterId id="2147483970" r:id="rId6"/>
    <p:sldMasterId id="2147483983" r:id="rId7"/>
    <p:sldMasterId id="2147483995" r:id="rId8"/>
    <p:sldMasterId id="2147484043" r:id="rId9"/>
    <p:sldMasterId id="2147484079" r:id="rId10"/>
    <p:sldMasterId id="2147484091" r:id="rId11"/>
    <p:sldMasterId id="2147484139" r:id="rId12"/>
    <p:sldMasterId id="2147484155" r:id="rId13"/>
    <p:sldMasterId id="2147484215" r:id="rId14"/>
    <p:sldMasterId id="2147484227" r:id="rId15"/>
  </p:sldMasterIdLst>
  <p:notesMasterIdLst>
    <p:notesMasterId r:id="rId34"/>
  </p:notesMasterIdLst>
  <p:sldIdLst>
    <p:sldId id="382" r:id="rId16"/>
    <p:sldId id="530" r:id="rId17"/>
    <p:sldId id="477" r:id="rId18"/>
    <p:sldId id="386" r:id="rId19"/>
    <p:sldId id="440" r:id="rId20"/>
    <p:sldId id="493" r:id="rId21"/>
    <p:sldId id="519" r:id="rId22"/>
    <p:sldId id="510" r:id="rId23"/>
    <p:sldId id="514" r:id="rId24"/>
    <p:sldId id="539" r:id="rId25"/>
    <p:sldId id="540" r:id="rId26"/>
    <p:sldId id="524" r:id="rId27"/>
    <p:sldId id="474" r:id="rId28"/>
    <p:sldId id="450" r:id="rId29"/>
    <p:sldId id="558" r:id="rId30"/>
    <p:sldId id="565" r:id="rId31"/>
    <p:sldId id="563" r:id="rId32"/>
    <p:sldId id="44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FFF3CD"/>
    <a:srgbClr val="BC2EDE"/>
    <a:srgbClr val="FED8D2"/>
    <a:srgbClr val="003366"/>
    <a:srgbClr val="FF3399"/>
    <a:srgbClr val="00A249"/>
    <a:srgbClr val="FFFFFF"/>
    <a:srgbClr val="4F81BD"/>
    <a:srgbClr val="A0A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Kiểu Có chủ đề 1 - Nhấn mạnh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Kiểu Có chủ đề 1 - Nhấn mạnh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Kiểu Có chủ đề 1 - Nhấn mạnh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iểu Có chủ đề 1 - Nhấn mạnh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Kiểu Sáng 3 - Nhấn mạnh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Kiểu Sáng 1 - Nhấn mạnh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Kiểu Sáng 1 - Nhấn mạnh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Kiểu Sáng 1 - Nhấn mạnh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Kiểu Sáng 1 - Nhấn mạnh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Kiểu Sáng 3 - Nhấn mạnh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Kiểu Sáng 3 - Nhấn mạnh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86450" autoAdjust="0"/>
  </p:normalViewPr>
  <p:slideViewPr>
    <p:cSldViewPr>
      <p:cViewPr varScale="1">
        <p:scale>
          <a:sx n="58" d="100"/>
          <a:sy n="58" d="100"/>
        </p:scale>
        <p:origin x="100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Tổng số học sinh 29 EM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520209973753279"/>
          <c:y val="0.15540625"/>
          <c:w val="0.49959596456692912"/>
          <c:h val="0.749393946850393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Tổng số học sinh 29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283-4D37-ADD4-185998E042D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283-4D37-ADD4-185998E042D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A283-4D37-ADD4-185998E042D7}"/>
              </c:ext>
            </c:extLst>
          </c:dPt>
          <c:dLbls>
            <c:dLbl>
              <c:idx val="0"/>
              <c:layout>
                <c:manualLayout>
                  <c:x val="-5.4447186174674291E-3"/>
                  <c:y val="-3.1271775383211013E-2"/>
                </c:manualLayout>
              </c:layout>
              <c:tx>
                <c:rich>
                  <a:bodyPr/>
                  <a:lstStyle/>
                  <a:p>
                    <a:fld id="{35B7314C-045D-48AB-86E2-67777BB457CB}" type="CATEGORYNAME">
                      <a:rPr lang="en-US" sz="3200" b="1"/>
                      <a:pPr/>
                      <a:t>[CATEGORY NAME]</a:t>
                    </a:fld>
                    <a:r>
                      <a:rPr lang="en-US" sz="3200" b="1" dirty="0"/>
                      <a:t>, </a:t>
                    </a:r>
                    <a:fld id="{B1932E7C-C36D-4947-A706-BEED20391D1F}" type="VALUE">
                      <a:rPr lang="en-US" sz="3200" b="1"/>
                      <a:pPr/>
                      <a:t>[VALUE]</a:t>
                    </a:fld>
                    <a:endParaRPr lang="en-US" sz="32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83-4D37-ADD4-185998E042D7}"/>
                </c:ext>
              </c:extLst>
            </c:dLbl>
            <c:dLbl>
              <c:idx val="1"/>
              <c:layout>
                <c:manualLayout>
                  <c:x val="-1.3472709080041289E-2"/>
                  <c:y val="-0.27040053827674176"/>
                </c:manualLayout>
              </c:layout>
              <c:tx>
                <c:rich>
                  <a:bodyPr/>
                  <a:lstStyle/>
                  <a:p>
                    <a:fld id="{6F830899-8321-45C6-8309-BE80B64D53DF}" type="CATEGORYNAME">
                      <a:rPr lang="vi-VN" sz="3200" b="1"/>
                      <a:pPr/>
                      <a:t>[CATEGORY NAME]</a:t>
                    </a:fld>
                    <a:r>
                      <a:rPr lang="vi-VN" sz="2800" b="1" dirty="0"/>
                      <a:t>, </a:t>
                    </a:r>
                    <a:fld id="{64FD77F1-10E0-41BC-95FE-359932C227C3}" type="VALUE">
                      <a:rPr lang="vi-VN" sz="2800" b="1"/>
                      <a:pPr/>
                      <a:t>[VALUE]</a:t>
                    </a:fld>
                    <a:endParaRPr lang="vi-VN" sz="28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83-4D37-ADD4-185998E042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Học sinh tích cực chủ động</c:v>
                </c:pt>
                <c:pt idx="1">
                  <c:v>Học sinh chưa tích cực, chủ động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83-4D37-ADD4-185998E042D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29 </a:t>
            </a:r>
            <a:r>
              <a:rPr lang="en-US" dirty="0" err="1" smtClean="0"/>
              <a:t>em</a:t>
            </a:r>
            <a:endParaRPr lang="en-US" dirty="0"/>
          </a:p>
        </c:rich>
      </c:tx>
      <c:layout>
        <c:manualLayout>
          <c:xMode val="edge"/>
          <c:yMode val="edge"/>
          <c:x val="8.9308029478248688E-3"/>
          <c:y val="2.0627961716452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520209973753279"/>
          <c:y val="0.15540625"/>
          <c:w val="0.49959596456692912"/>
          <c:h val="0.749393946850393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Tổng số học sinh 29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030-47FF-80BD-B444FCF75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030-47FF-80BD-B444FCF753E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A030-47FF-80BD-B444FCF753E7}"/>
              </c:ext>
            </c:extLst>
          </c:dPt>
          <c:dLbls>
            <c:dLbl>
              <c:idx val="0"/>
              <c:layout>
                <c:manualLayout>
                  <c:x val="-5.4447186174674291E-3"/>
                  <c:y val="-3.1271775383211013E-2"/>
                </c:manualLayout>
              </c:layout>
              <c:tx>
                <c:rich>
                  <a:bodyPr/>
                  <a:lstStyle/>
                  <a:p>
                    <a:fld id="{35B7314C-045D-48AB-86E2-67777BB457CB}" type="CATEGORYNAME">
                      <a:rPr lang="en-US" sz="1800" b="1"/>
                      <a:pPr/>
                      <a:t>[CATEGORY NAME]</a:t>
                    </a:fld>
                    <a:r>
                      <a:rPr lang="en-US" sz="3200" b="1" dirty="0"/>
                      <a:t>, </a:t>
                    </a:r>
                    <a:fld id="{B1932E7C-C36D-4947-A706-BEED20391D1F}" type="VALUE">
                      <a:rPr lang="en-US" sz="1800" b="1"/>
                      <a:pPr/>
                      <a:t>[VALUE]</a:t>
                    </a:fld>
                    <a:endParaRPr lang="en-US" sz="32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030-47FF-80BD-B444FCF753E7}"/>
                </c:ext>
              </c:extLst>
            </c:dLbl>
            <c:dLbl>
              <c:idx val="1"/>
              <c:layout>
                <c:manualLayout>
                  <c:x val="-1.3472709080041289E-2"/>
                  <c:y val="-0.27040053827674176"/>
                </c:manualLayout>
              </c:layout>
              <c:tx>
                <c:rich>
                  <a:bodyPr/>
                  <a:lstStyle/>
                  <a:p>
                    <a:fld id="{6F830899-8321-45C6-8309-BE80B64D53DF}" type="CATEGORYNAME">
                      <a:rPr lang="vi-VN" sz="1800" b="1"/>
                      <a:pPr/>
                      <a:t>[CATEGORY NAME]</a:t>
                    </a:fld>
                    <a:r>
                      <a:rPr lang="vi-VN" sz="2800" b="1" dirty="0"/>
                      <a:t>, </a:t>
                    </a:r>
                    <a:fld id="{64FD77F1-10E0-41BC-95FE-359932C227C3}" type="VALUE">
                      <a:rPr lang="vi-VN" sz="1800" b="1"/>
                      <a:pPr/>
                      <a:t>[VALUE]</a:t>
                    </a:fld>
                    <a:endParaRPr lang="vi-VN" sz="28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30-47FF-80BD-B444FCF75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Học sinh tích cực chủ động</c:v>
                </c:pt>
                <c:pt idx="1">
                  <c:v>Học sinh chưa tích cực, chủ động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30-47FF-80BD-B444FCF753E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29 </a:t>
            </a:r>
            <a:r>
              <a:rPr lang="en-US" dirty="0" err="1" smtClean="0"/>
              <a:t>em</a:t>
            </a:r>
            <a:endParaRPr lang="en-US" dirty="0"/>
          </a:p>
        </c:rich>
      </c:tx>
      <c:layout>
        <c:manualLayout>
          <c:xMode val="edge"/>
          <c:yMode val="edge"/>
          <c:x val="0.50524297964755083"/>
          <c:y val="1.22744189150933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520209973753279"/>
          <c:y val="0.15540625"/>
          <c:w val="0.49959596456692912"/>
          <c:h val="0.749393946850393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Tổng số học sinh 29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F9D-483B-A3AB-8B1D6283E57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F9D-483B-A3AB-8B1D6283E57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AF9D-483B-A3AB-8B1D6283E574}"/>
              </c:ext>
            </c:extLst>
          </c:dPt>
          <c:dLbls>
            <c:dLbl>
              <c:idx val="0"/>
              <c:layout>
                <c:manualLayout>
                  <c:x val="9.9757074375938656E-2"/>
                  <c:y val="-6.8333736583957902E-2"/>
                </c:manualLayout>
              </c:layout>
              <c:tx>
                <c:rich>
                  <a:bodyPr/>
                  <a:lstStyle/>
                  <a:p>
                    <a:fld id="{35B7314C-045D-48AB-86E2-67777BB457CB}" type="CATEGORYNAME">
                      <a:rPr lang="en-US" sz="1800" b="1"/>
                      <a:pPr/>
                      <a:t>[CATEGORY NAME]</a:t>
                    </a:fld>
                    <a:r>
                      <a:rPr lang="en-US" sz="3200" b="1" dirty="0"/>
                      <a:t>, </a:t>
                    </a:r>
                    <a:fld id="{B1932E7C-C36D-4947-A706-BEED20391D1F}" type="VALUE">
                      <a:rPr lang="en-US" sz="1800" b="1"/>
                      <a:pPr/>
                      <a:t>[VALUE]</a:t>
                    </a:fld>
                    <a:endParaRPr lang="en-US" sz="32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F9D-483B-A3AB-8B1D6283E574}"/>
                </c:ext>
              </c:extLst>
            </c:dLbl>
            <c:dLbl>
              <c:idx val="1"/>
              <c:layout>
                <c:manualLayout>
                  <c:x val="-5.9212625649632485E-2"/>
                  <c:y val="6.7385301726973863E-3"/>
                </c:manualLayout>
              </c:layout>
              <c:tx>
                <c:rich>
                  <a:bodyPr/>
                  <a:lstStyle/>
                  <a:p>
                    <a:fld id="{6F830899-8321-45C6-8309-BE80B64D53DF}" type="CATEGORYNAME">
                      <a:rPr lang="vi-VN" sz="1800" b="1"/>
                      <a:pPr/>
                      <a:t>[CATEGORY NAME]</a:t>
                    </a:fld>
                    <a:r>
                      <a:rPr lang="vi-VN" sz="2800" b="1" dirty="0"/>
                      <a:t>, </a:t>
                    </a:r>
                    <a:fld id="{64FD77F1-10E0-41BC-95FE-359932C227C3}" type="VALUE">
                      <a:rPr lang="vi-VN" sz="1800" b="1"/>
                      <a:pPr/>
                      <a:t>[VALUE]</a:t>
                    </a:fld>
                    <a:endParaRPr lang="vi-VN" sz="28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F9D-483B-A3AB-8B1D6283E5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Học sinh tích cực chủ động</c:v>
                </c:pt>
                <c:pt idx="1">
                  <c:v>Học sinh chưa tích cực, chủ động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23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9D-483B-A3AB-8B1D6283E57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42978567080969E-2"/>
          <c:y val="0.91950215526846946"/>
          <c:w val="0.88696071051693282"/>
          <c:h val="6.0282254213438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E86D2-6E3D-45DE-B5B6-A246DB900CC3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496E-A404-45F3-8096-809B3B147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8496E-A404-45F3-8096-809B3B147B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4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8496E-A404-45F3-8096-809B3B147B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2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8496E-A404-45F3-8096-809B3B147B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1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8496E-A404-45F3-8096-809B3B147B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3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5C4D6-2B96-48CE-8EDF-A967705D8AF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5C4D6-2B96-48CE-8EDF-A967705D8AF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40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BB133-138F-4456-A015-7DD3DCF359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448C-CDCC-468C-B99A-21D4B900FB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687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DC0A-FAAC-49DB-8331-0A263EC34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F66C-2CF7-42F0-8C12-2ACACB2C1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5164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544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85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360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76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577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50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373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615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105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4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A7B0-A937-4F8B-AC8F-7AA1BA5CAE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2DC8A-6489-4DCF-846D-B732D529B56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65176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142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749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374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229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624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422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155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836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113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35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82CF1-3234-4647-891B-FE14D2DB66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85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9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854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078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554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66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651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629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264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978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343759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F1C06-1F0B-46EF-8295-4D9BE2768F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313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529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634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411846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012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139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946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28629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289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2" y="2023236"/>
            <a:ext cx="468895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2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2" y="13716001"/>
            <a:ext cx="468895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750AC-D79C-4E41-8BEE-5B587B2436A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800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7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87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191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188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53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588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752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09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835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424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87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2544234" y="1600201"/>
            <a:ext cx="4417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7164917" y="1600201"/>
            <a:ext cx="4417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4C8FD-A0B8-4281-B996-B3DBFF4BAF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555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638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476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467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499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63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520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973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767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80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4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260B2-B998-421E-8D3A-756CA182F75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586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78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53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147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881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20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607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532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96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673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26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EF02F-31BD-4F65-AB4F-844C6C368EF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2743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867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848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450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775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3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1A8A9-E69C-4CE7-8C43-7DF281418A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24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3D6F9-81C5-4C7A-917C-D68F83EA9C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4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BAD5-F4EB-4855-A993-8E178862DF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901CB-A352-491C-99B3-2E07904466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3140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7120D-9118-4253-B38D-3EFC2E1BF09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14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CC426-D804-4A61-BBD0-64AEC6A0A4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50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323917" y="274639"/>
            <a:ext cx="2258483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2544234" y="274639"/>
            <a:ext cx="6576484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76D6C-CACB-4606-88BC-AB46C11446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8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BB133-138F-4456-A015-7DD3DCF359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448C-CDCC-468C-B99A-21D4B900FB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03682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BAD5-F4EB-4855-A993-8E178862DF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901CB-A352-491C-99B3-2E07904466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9444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C04A-62D2-4FD2-A601-7BCE0BB1F2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CA5C-24D1-4BEC-9FFA-C2610D418BF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731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A9DC-6B81-4CBD-B57C-15C8120EEB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9931-7154-4BB6-8E4B-0BAD0963E7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0879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ED47-8C16-4113-AEF9-DD0889CAA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F3996-8FFD-4577-A3BF-5773E25A235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94895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18B0-445D-4F60-A6A4-D741A272F8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4DD2-36CD-4997-8301-15D77538DE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4470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142E-E3C8-48EE-A9DA-B38B6C0238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5CBEB-A5EC-42EA-BD6C-A82F137E7F0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951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C04A-62D2-4FD2-A601-7BCE0BB1F2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CA5C-24D1-4BEC-9FFA-C2610D418BF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11768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B3315-3440-4ED9-9CA5-0E48EF1D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71FEC-1EB8-4551-862C-AD1BE391C04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46196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E848-7CCC-4302-AA14-B355AF105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F1E8-C855-4232-9EB3-4179E2BDFE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25234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DC0A-FAAC-49DB-8331-0A263EC34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F66C-2CF7-42F0-8C12-2ACACB2C1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3093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A7B0-A937-4F8B-AC8F-7AA1BA5CAE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2DC8A-6489-4DCF-846D-B732D529B56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4950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BB133-138F-4456-A015-7DD3DCF359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448C-CDCC-468C-B99A-21D4B900FB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0767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BAD5-F4EB-4855-A993-8E178862DF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901CB-A352-491C-99B3-2E07904466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6875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C04A-62D2-4FD2-A601-7BCE0BB1F2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CA5C-24D1-4BEC-9FFA-C2610D418BF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5467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A9DC-6B81-4CBD-B57C-15C8120EEB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9931-7154-4BB6-8E4B-0BAD0963E7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62288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ED47-8C16-4113-AEF9-DD0889CAA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F3996-8FFD-4577-A3BF-5773E25A235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8576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18B0-445D-4F60-A6A4-D741A272F8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4DD2-36CD-4997-8301-15D77538DE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588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A9DC-6B81-4CBD-B57C-15C8120EEB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9931-7154-4BB6-8E4B-0BAD0963E7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01408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142E-E3C8-48EE-A9DA-B38B6C0238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5CBEB-A5EC-42EA-BD6C-A82F137E7F0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08102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B3315-3440-4ED9-9CA5-0E48EF1D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71FEC-1EB8-4551-862C-AD1BE391C04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360571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E848-7CCC-4302-AA14-B355AF105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F1E8-C855-4232-9EB3-4179E2BDFE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201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DC0A-FAAC-49DB-8331-0A263EC34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F66C-2CF7-42F0-8C12-2ACACB2C1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63638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A7B0-A937-4F8B-AC8F-7AA1BA5CAE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2DC8A-6489-4DCF-846D-B732D529B56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83080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93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47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184625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69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6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ED47-8C16-4113-AEF9-DD0889CAA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F3996-8FFD-4577-A3BF-5773E25A235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1868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204110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99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63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266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2025/5/6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5380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4662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2" y="2023236"/>
            <a:ext cx="468895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2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2" y="13716001"/>
            <a:ext cx="468895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7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64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4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18B0-445D-4F60-A6A4-D741A272F8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4DD2-36CD-4997-8301-15D77538DE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0347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5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66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27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23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856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19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93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153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210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2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142E-E3C8-48EE-A9DA-B38B6C0238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5CBEB-A5EC-42EA-BD6C-A82F137E7F0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5230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28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399335" y="1061567"/>
            <a:ext cx="9361200" cy="10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399335" y="1916568"/>
            <a:ext cx="9361200" cy="3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12" lvl="0" indent="-381010">
              <a:spcBef>
                <a:spcPts val="600"/>
              </a:spcBef>
              <a:spcAft>
                <a:spcPts val="0"/>
              </a:spcAft>
              <a:buSzPts val="2400"/>
              <a:buChar char="+"/>
              <a:defRPr/>
            </a:lvl1pPr>
            <a:lvl2pPr marL="914425" lvl="1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2pPr>
            <a:lvl3pPr marL="1371637" lvl="2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3pPr>
            <a:lvl4pPr marL="1828849" lvl="3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4pPr>
            <a:lvl5pPr marL="2286062" lvl="4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5pPr>
            <a:lvl6pPr marL="2743274" lvl="5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6pPr>
            <a:lvl7pPr marL="3200486" lvl="6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7pPr>
            <a:lvl8pPr marL="3657699" lvl="7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8pPr>
            <a:lvl9pPr marL="4114911" lvl="8" indent="-38101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425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BB133-138F-4456-A015-7DD3DCF359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448C-CDCC-468C-B99A-21D4B900FB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1956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BAD5-F4EB-4855-A993-8E178862DF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901CB-A352-491C-99B3-2E07904466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84766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C04A-62D2-4FD2-A601-7BCE0BB1F2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CA5C-24D1-4BEC-9FFA-C2610D418BF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78460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A9DC-6B81-4CBD-B57C-15C8120EEB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9931-7154-4BB6-8E4B-0BAD0963E7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6554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ED47-8C16-4113-AEF9-DD0889CAA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F3996-8FFD-4577-A3BF-5773E25A235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31629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18B0-445D-4F60-A6A4-D741A272F8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4DD2-36CD-4997-8301-15D77538DE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2670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142E-E3C8-48EE-A9DA-B38B6C0238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5CBEB-A5EC-42EA-BD6C-A82F137E7F0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1704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B3315-3440-4ED9-9CA5-0E48EF1D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71FEC-1EB8-4551-862C-AD1BE391C04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003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B3315-3440-4ED9-9CA5-0E48EF1D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71FEC-1EB8-4551-862C-AD1BE391C04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65459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E848-7CCC-4302-AA14-B355AF105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F1E8-C855-4232-9EB3-4179E2BDFE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23656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DC0A-FAAC-49DB-8331-0A263EC34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F66C-2CF7-42F0-8C12-2ACACB2C1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1238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A7B0-A937-4F8B-AC8F-7AA1BA5CAE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2DC8A-6489-4DCF-846D-B732D529B56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481591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BB133-138F-4456-A015-7DD3DCF359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448C-CDCC-468C-B99A-21D4B900FB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37460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BAD5-F4EB-4855-A993-8E178862DF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901CB-A352-491C-99B3-2E07904466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42902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C04A-62D2-4FD2-A601-7BCE0BB1F2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CA5C-24D1-4BEC-9FFA-C2610D418BF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6760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A9DC-6B81-4CBD-B57C-15C8120EEB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9931-7154-4BB6-8E4B-0BAD0963E7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8627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ED47-8C16-4113-AEF9-DD0889CAA2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F3996-8FFD-4577-A3BF-5773E25A235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11735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18B0-445D-4F60-A6A4-D741A272F8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4DD2-36CD-4997-8301-15D77538DE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35677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142E-E3C8-48EE-A9DA-B38B6C0238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5CBEB-A5EC-42EA-BD6C-A82F137E7F0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46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E848-7CCC-4302-AA14-B355AF105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F1E8-C855-4232-9EB3-4179E2BDFE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79681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B3315-3440-4ED9-9CA5-0E48EF1D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71FEC-1EB8-4551-862C-AD1BE391C04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91068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E848-7CCC-4302-AA14-B355AF105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F1E8-C855-4232-9EB3-4179E2BDFE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765442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DC0A-FAAC-49DB-8331-0A263EC34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F66C-2CF7-42F0-8C12-2ACACB2C1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92808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A7B0-A937-4F8B-AC8F-7AA1BA5CAE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2DC8A-6489-4DCF-846D-B732D529B56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452921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08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4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5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90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80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2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28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5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EB2DD-E829-4D84-B1D8-89334A9A73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8554B1-1183-4D67-86AB-960E9A7D2423}" type="slidenum">
              <a:rPr lang="en-US" altLang="vi-VN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7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20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4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2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9485" y="274638"/>
            <a:ext cx="89429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1600201"/>
            <a:ext cx="90381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635CF8-5B74-47FE-9A74-1E9044471B62}" type="slidenum">
              <a:rPr lang="ru-RU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41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EB2DD-E829-4D84-B1D8-89334A9A73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8554B1-1183-4D67-86AB-960E9A7D2423}" type="slidenum">
              <a:rPr lang="en-US" altLang="vi-VN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EB2DD-E829-4D84-B1D8-89334A9A73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8554B1-1183-4D67-86AB-960E9A7D2423}" type="slidenum">
              <a:rPr lang="en-US" altLang="vi-VN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0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43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5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ctr" defTabSz="687537" rtl="0" eaLnBrk="1" latinLnBrk="0" hangingPunct="1">
        <a:spcBef>
          <a:spcPct val="0"/>
        </a:spcBef>
        <a:buNone/>
        <a:defRPr sz="3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27" indent="-257827" algn="l" defTabSz="68753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558624" indent="-214855" algn="l" defTabSz="687537" rtl="0" eaLnBrk="1" latinLnBrk="0" hangingPunct="1">
        <a:spcBef>
          <a:spcPct val="20000"/>
        </a:spcBef>
        <a:buFont typeface="Arial" pitchFamily="34" charset="0"/>
        <a:buChar char="–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59422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203190" indent="-171884" algn="l" defTabSz="687537" rtl="0" eaLnBrk="1" latinLnBrk="0" hangingPunct="1">
        <a:spcBef>
          <a:spcPct val="20000"/>
        </a:spcBef>
        <a:buFont typeface="Arial" pitchFamily="34" charset="0"/>
        <a:buChar char="–"/>
        <a:defRPr sz="1504" kern="1200">
          <a:solidFill>
            <a:schemeClr val="tx1"/>
          </a:solidFill>
          <a:latin typeface="+mn-lt"/>
          <a:ea typeface="+mn-ea"/>
          <a:cs typeface="+mn-cs"/>
        </a:defRPr>
      </a:lvl4pPr>
      <a:lvl5pPr marL="1546959" indent="-171884" algn="l" defTabSz="687537" rtl="0" eaLnBrk="1" latinLnBrk="0" hangingPunct="1">
        <a:spcBef>
          <a:spcPct val="20000"/>
        </a:spcBef>
        <a:buFont typeface="Arial" pitchFamily="34" charset="0"/>
        <a:buChar char="»"/>
        <a:defRPr sz="1504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EB2DD-E829-4D84-B1D8-89334A9A73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2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8554B1-1183-4D67-86AB-960E9A7D2423}" type="slidenum">
              <a:rPr lang="en-US" altLang="vi-VN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3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5pPr>
      <a:lvl6pPr marL="343769" algn="ctr" rtl="0" fontAlgn="base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6pPr>
      <a:lvl7pPr marL="687537" algn="ctr" rtl="0" fontAlgn="base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7pPr>
      <a:lvl8pPr marL="1031306" algn="ctr" rtl="0" fontAlgn="base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8pPr>
      <a:lvl9pPr marL="1375075" algn="ctr" rtl="0" fontAlgn="base">
        <a:spcBef>
          <a:spcPct val="0"/>
        </a:spcBef>
        <a:spcAft>
          <a:spcPct val="0"/>
        </a:spcAft>
        <a:defRPr sz="3308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827" indent="-25782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558624" indent="-2148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859422" indent="-1718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203190" indent="-1718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4" kern="1200">
          <a:solidFill>
            <a:schemeClr val="tx1"/>
          </a:solidFill>
          <a:latin typeface="+mn-lt"/>
          <a:ea typeface="+mn-ea"/>
          <a:cs typeface="+mn-cs"/>
        </a:defRPr>
      </a:lvl4pPr>
      <a:lvl5pPr marL="1546959" indent="-1718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4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EB2DD-E829-4D84-B1D8-89334A9A73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8554B1-1183-4D67-86AB-960E9A7D2423}" type="slidenum">
              <a:rPr lang="en-US" altLang="vi-VN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4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2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33.png"/><Relationship Id="rId5" Type="http://schemas.openxmlformats.org/officeDocument/2006/relationships/image" Target="../media/image43.sv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14.sv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4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33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5" Type="http://schemas.openxmlformats.org/officeDocument/2006/relationships/image" Target="../media/image15.gif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8.svg"/><Relationship Id="rId1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2.xml"/><Relationship Id="rId6" Type="http://schemas.openxmlformats.org/officeDocument/2006/relationships/chart" Target="../charts/chart1.xml"/><Relationship Id="rId5" Type="http://schemas.openxmlformats.org/officeDocument/2006/relationships/image" Target="../media/image4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2.svg"/><Relationship Id="rId5" Type="http://schemas.openxmlformats.org/officeDocument/2006/relationships/image" Target="../media/image22.png"/><Relationship Id="rId10" Type="http://schemas.openxmlformats.org/officeDocument/2006/relationships/image" Target="../media/image15.gif"/><Relationship Id="rId4" Type="http://schemas.openxmlformats.org/officeDocument/2006/relationships/image" Target="../media/image10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1.svg"/><Relationship Id="rId11" Type="http://schemas.openxmlformats.org/officeDocument/2006/relationships/image" Target="../media/image11.sv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1.sv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26"/>
          <p:cNvSpPr/>
          <p:nvPr/>
        </p:nvSpPr>
        <p:spPr>
          <a:xfrm rot="-1617254">
            <a:off x="7570993" y="456873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3" name="Block Arc 92"/>
          <p:cNvSpPr/>
          <p:nvPr/>
        </p:nvSpPr>
        <p:spPr>
          <a:xfrm rot="5400000">
            <a:off x="-91002" y="879418"/>
            <a:ext cx="3097784" cy="5658980"/>
          </a:xfrm>
          <a:prstGeom prst="blockArc">
            <a:avLst>
              <a:gd name="adj1" fmla="val 10800000"/>
              <a:gd name="adj2" fmla="val 21566132"/>
              <a:gd name="adj3" fmla="val 427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pPr algn="ctr"/>
            <a:endParaRPr lang="en-US" sz="1353">
              <a:solidFill>
                <a:prstClr val="black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2263319" y="1074831"/>
            <a:ext cx="2224285" cy="1326268"/>
            <a:chOff x="1886889" y="1155541"/>
            <a:chExt cx="932356" cy="705322"/>
          </a:xfrm>
        </p:grpSpPr>
        <p:sp>
          <p:nvSpPr>
            <p:cNvPr id="95" name="Oval 94"/>
            <p:cNvSpPr/>
            <p:nvPr/>
          </p:nvSpPr>
          <p:spPr>
            <a:xfrm>
              <a:off x="1886889" y="1618937"/>
              <a:ext cx="241926" cy="241926"/>
            </a:xfrm>
            <a:prstGeom prst="ellipse">
              <a:avLst/>
            </a:prstGeom>
            <a:solidFill>
              <a:srgbClr val="FCD42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>
                <a:solidFill>
                  <a:prstClr val="white"/>
                </a:solidFill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093386" y="1155541"/>
              <a:ext cx="725859" cy="498825"/>
              <a:chOff x="2096851" y="1131906"/>
              <a:chExt cx="725859" cy="498825"/>
            </a:xfrm>
          </p:grpSpPr>
          <p:cxnSp>
            <p:nvCxnSpPr>
              <p:cNvPr id="97" name="Straight Connector 96"/>
              <p:cNvCxnSpPr>
                <a:stCxn id="95" idx="7"/>
              </p:cNvCxnSpPr>
              <p:nvPr/>
            </p:nvCxnSpPr>
            <p:spPr>
              <a:xfrm flipV="1">
                <a:off x="2096851" y="1131910"/>
                <a:ext cx="201849" cy="4988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2298700" y="1131906"/>
                <a:ext cx="524010" cy="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Group 98"/>
          <p:cNvGrpSpPr/>
          <p:nvPr/>
        </p:nvGrpSpPr>
        <p:grpSpPr>
          <a:xfrm>
            <a:off x="4027932" y="2414041"/>
            <a:ext cx="1372432" cy="822854"/>
            <a:chOff x="2431737" y="2277847"/>
            <a:chExt cx="1374798" cy="452340"/>
          </a:xfrm>
        </p:grpSpPr>
        <p:sp>
          <p:nvSpPr>
            <p:cNvPr id="100" name="Oval 99"/>
            <p:cNvSpPr/>
            <p:nvPr/>
          </p:nvSpPr>
          <p:spPr>
            <a:xfrm>
              <a:off x="2431737" y="2488261"/>
              <a:ext cx="241926" cy="24192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>
                <a:solidFill>
                  <a:prstClr val="white"/>
                </a:solidFill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625534" y="2277847"/>
              <a:ext cx="1181001" cy="258543"/>
              <a:chOff x="2628999" y="1881636"/>
              <a:chExt cx="1181001" cy="258543"/>
            </a:xfrm>
          </p:grpSpPr>
          <p:cxnSp>
            <p:nvCxnSpPr>
              <p:cNvPr id="102" name="Straight Connector 101"/>
              <p:cNvCxnSpPr>
                <a:stCxn id="100" idx="7"/>
              </p:cNvCxnSpPr>
              <p:nvPr/>
            </p:nvCxnSpPr>
            <p:spPr>
              <a:xfrm flipV="1">
                <a:off x="2628999" y="1881636"/>
                <a:ext cx="193711" cy="2585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2831945" y="1887516"/>
                <a:ext cx="97805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/>
          <p:cNvGrpSpPr/>
          <p:nvPr/>
        </p:nvGrpSpPr>
        <p:grpSpPr>
          <a:xfrm flipV="1">
            <a:off x="4185747" y="3731985"/>
            <a:ext cx="1890728" cy="389097"/>
            <a:chOff x="2342837" y="3200082"/>
            <a:chExt cx="1479863" cy="271802"/>
          </a:xfrm>
        </p:grpSpPr>
        <p:sp>
          <p:nvSpPr>
            <p:cNvPr id="105" name="Oval 104"/>
            <p:cNvSpPr/>
            <p:nvPr/>
          </p:nvSpPr>
          <p:spPr>
            <a:xfrm>
              <a:off x="2342837" y="3200082"/>
              <a:ext cx="241926" cy="241926"/>
            </a:xfrm>
            <a:prstGeom prst="ellipse">
              <a:avLst/>
            </a:prstGeom>
            <a:solidFill>
              <a:srgbClr val="00FF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>
                <a:solidFill>
                  <a:prstClr val="white"/>
                </a:solidFill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2549334" y="3393879"/>
              <a:ext cx="1273366" cy="78005"/>
              <a:chOff x="2536634" y="3355779"/>
              <a:chExt cx="1273366" cy="78005"/>
            </a:xfrm>
          </p:grpSpPr>
          <p:cxnSp>
            <p:nvCxnSpPr>
              <p:cNvPr id="107" name="Straight Connector 106"/>
              <p:cNvCxnSpPr>
                <a:stCxn id="105" idx="5"/>
              </p:cNvCxnSpPr>
              <p:nvPr/>
            </p:nvCxnSpPr>
            <p:spPr>
              <a:xfrm>
                <a:off x="2536634" y="3355779"/>
                <a:ext cx="184420" cy="780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721054" y="3422650"/>
                <a:ext cx="108894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/>
          <p:cNvGrpSpPr/>
          <p:nvPr/>
        </p:nvGrpSpPr>
        <p:grpSpPr>
          <a:xfrm>
            <a:off x="3331873" y="4682895"/>
            <a:ext cx="1291876" cy="339708"/>
            <a:chOff x="1807871" y="3822541"/>
            <a:chExt cx="1024074" cy="762313"/>
          </a:xfrm>
        </p:grpSpPr>
        <p:sp>
          <p:nvSpPr>
            <p:cNvPr id="110" name="Oval 109"/>
            <p:cNvSpPr/>
            <p:nvPr/>
          </p:nvSpPr>
          <p:spPr>
            <a:xfrm>
              <a:off x="1807871" y="3822541"/>
              <a:ext cx="241926" cy="241926"/>
            </a:xfrm>
            <a:prstGeom prst="ellipse">
              <a:avLst/>
            </a:prstGeom>
            <a:solidFill>
              <a:srgbClr val="00CC99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>
                <a:solidFill>
                  <a:prstClr val="white"/>
                </a:solidFill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014368" y="4029038"/>
              <a:ext cx="817577" cy="555816"/>
              <a:chOff x="2014368" y="3990938"/>
              <a:chExt cx="817577" cy="555816"/>
            </a:xfrm>
          </p:grpSpPr>
          <p:cxnSp>
            <p:nvCxnSpPr>
              <p:cNvPr id="112" name="Straight Connector 111"/>
              <p:cNvCxnSpPr>
                <a:stCxn id="110" idx="5"/>
              </p:cNvCxnSpPr>
              <p:nvPr/>
            </p:nvCxnSpPr>
            <p:spPr>
              <a:xfrm>
                <a:off x="2014368" y="3990938"/>
                <a:ext cx="208132" cy="55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2222500" y="4546750"/>
                <a:ext cx="60944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>
            <a:off x="4715243" y="546188"/>
            <a:ext cx="4069719" cy="1018834"/>
            <a:chOff x="2984500" y="647386"/>
            <a:chExt cx="4069720" cy="1016313"/>
          </a:xfrm>
        </p:grpSpPr>
        <p:grpSp>
          <p:nvGrpSpPr>
            <p:cNvPr id="116" name="Group 115"/>
            <p:cNvGrpSpPr/>
            <p:nvPr/>
          </p:nvGrpSpPr>
          <p:grpSpPr>
            <a:xfrm>
              <a:off x="2984500" y="647386"/>
              <a:ext cx="4069720" cy="1016313"/>
              <a:chOff x="2425700" y="190185"/>
              <a:chExt cx="4069720" cy="1016313"/>
            </a:xfrm>
            <a:gradFill>
              <a:gsLst>
                <a:gs pos="0">
                  <a:srgbClr val="FCD428"/>
                </a:gs>
                <a:gs pos="67000">
                  <a:srgbClr val="FEF2BE"/>
                </a:gs>
              </a:gsLst>
              <a:lin ang="0" scaled="1"/>
            </a:gradFill>
          </p:grpSpPr>
          <p:grpSp>
            <p:nvGrpSpPr>
              <p:cNvPr id="119" name="Group 118"/>
              <p:cNvGrpSpPr/>
              <p:nvPr/>
            </p:nvGrpSpPr>
            <p:grpSpPr>
              <a:xfrm>
                <a:off x="2810073" y="190185"/>
                <a:ext cx="3685347" cy="1016313"/>
                <a:chOff x="4245173" y="406237"/>
                <a:chExt cx="3685347" cy="1016313"/>
              </a:xfrm>
              <a:grpFill/>
            </p:grpSpPr>
            <p:sp>
              <p:nvSpPr>
                <p:cNvPr id="121" name="Rounded Rectangle 120"/>
                <p:cNvSpPr/>
                <p:nvPr/>
              </p:nvSpPr>
              <p:spPr>
                <a:xfrm rot="2700000">
                  <a:off x="7193920" y="546092"/>
                  <a:ext cx="736600" cy="736600"/>
                </a:xfrm>
                <a:prstGeom prst="roundRect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4245173" y="406237"/>
                  <a:ext cx="3317047" cy="101631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0" name="Rounded Rectangle 119"/>
              <p:cNvSpPr/>
              <p:nvPr/>
            </p:nvSpPr>
            <p:spPr>
              <a:xfrm rot="2700000">
                <a:off x="2425700" y="330044"/>
                <a:ext cx="736600" cy="7366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  <a:effectLst>
                <a:outerShdw blurRad="1143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3911755" y="805535"/>
              <a:ext cx="2552700" cy="583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vấn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endPara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168650" y="839745"/>
              <a:ext cx="317500" cy="58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559476" y="1939793"/>
            <a:ext cx="4078324" cy="1018834"/>
            <a:chOff x="3949855" y="1796737"/>
            <a:chExt cx="4078325" cy="1016313"/>
          </a:xfrm>
        </p:grpSpPr>
        <p:grpSp>
          <p:nvGrpSpPr>
            <p:cNvPr id="124" name="Group 123"/>
            <p:cNvGrpSpPr/>
            <p:nvPr/>
          </p:nvGrpSpPr>
          <p:grpSpPr>
            <a:xfrm>
              <a:off x="3949855" y="1796737"/>
              <a:ext cx="4078325" cy="1016313"/>
              <a:chOff x="2425700" y="190185"/>
              <a:chExt cx="4078325" cy="1016313"/>
            </a:xfrm>
            <a:gradFill>
              <a:gsLst>
                <a:gs pos="0">
                  <a:srgbClr val="FF9933"/>
                </a:gs>
                <a:gs pos="67000">
                  <a:srgbClr val="FEF2BE"/>
                </a:gs>
              </a:gsLst>
              <a:lin ang="0" scaled="1"/>
            </a:gradFill>
          </p:grpSpPr>
          <p:grpSp>
            <p:nvGrpSpPr>
              <p:cNvPr id="127" name="Group 126"/>
              <p:cNvGrpSpPr/>
              <p:nvPr/>
            </p:nvGrpSpPr>
            <p:grpSpPr>
              <a:xfrm>
                <a:off x="2794000" y="190185"/>
                <a:ext cx="3710025" cy="1016313"/>
                <a:chOff x="4229100" y="406237"/>
                <a:chExt cx="3710025" cy="1016313"/>
              </a:xfrm>
              <a:grpFill/>
            </p:grpSpPr>
            <p:sp>
              <p:nvSpPr>
                <p:cNvPr id="129" name="Rounded Rectangle 128"/>
                <p:cNvSpPr/>
                <p:nvPr/>
              </p:nvSpPr>
              <p:spPr>
                <a:xfrm rot="2700000">
                  <a:off x="7202525" y="546092"/>
                  <a:ext cx="736600" cy="736600"/>
                </a:xfrm>
                <a:prstGeom prst="roundRect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4229100" y="406237"/>
                  <a:ext cx="3341725" cy="101631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8" name="Rounded Rectangle 127"/>
              <p:cNvSpPr/>
              <p:nvPr/>
            </p:nvSpPr>
            <p:spPr>
              <a:xfrm rot="2700000">
                <a:off x="2425700" y="330044"/>
                <a:ext cx="736600" cy="7366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  <a:effectLst>
                <a:outerShdw blurRad="1143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 124"/>
            <p:cNvSpPr/>
            <p:nvPr/>
          </p:nvSpPr>
          <p:spPr>
            <a:xfrm>
              <a:off x="4900798" y="1885949"/>
              <a:ext cx="2994124" cy="583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trạng</a:t>
              </a:r>
              <a:endPara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133850" y="2008145"/>
              <a:ext cx="317500" cy="58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672516" y="3181915"/>
            <a:ext cx="4919285" cy="1018834"/>
            <a:chOff x="3975255" y="2939890"/>
            <a:chExt cx="4118487" cy="1016313"/>
          </a:xfrm>
        </p:grpSpPr>
        <p:grpSp>
          <p:nvGrpSpPr>
            <p:cNvPr id="132" name="Group 131"/>
            <p:cNvGrpSpPr/>
            <p:nvPr/>
          </p:nvGrpSpPr>
          <p:grpSpPr>
            <a:xfrm>
              <a:off x="3975255" y="2939890"/>
              <a:ext cx="4052924" cy="1016313"/>
              <a:chOff x="2425700" y="190185"/>
              <a:chExt cx="4052924" cy="1016313"/>
            </a:xfrm>
            <a:gradFill>
              <a:gsLst>
                <a:gs pos="0">
                  <a:srgbClr val="00CC99"/>
                </a:gs>
                <a:gs pos="67000">
                  <a:srgbClr val="CCFFFF"/>
                </a:gs>
              </a:gsLst>
              <a:lin ang="0" scaled="1"/>
            </a:gradFill>
          </p:grpSpPr>
          <p:grpSp>
            <p:nvGrpSpPr>
              <p:cNvPr id="135" name="Group 134"/>
              <p:cNvGrpSpPr/>
              <p:nvPr/>
            </p:nvGrpSpPr>
            <p:grpSpPr>
              <a:xfrm>
                <a:off x="2794000" y="190185"/>
                <a:ext cx="3684624" cy="1016313"/>
                <a:chOff x="4229100" y="406237"/>
                <a:chExt cx="3684624" cy="1016313"/>
              </a:xfrm>
              <a:grpFill/>
            </p:grpSpPr>
            <p:sp>
              <p:nvSpPr>
                <p:cNvPr id="137" name="Rounded Rectangle 136"/>
                <p:cNvSpPr/>
                <p:nvPr/>
              </p:nvSpPr>
              <p:spPr>
                <a:xfrm rot="2700000">
                  <a:off x="7177124" y="546092"/>
                  <a:ext cx="736600" cy="736600"/>
                </a:xfrm>
                <a:prstGeom prst="roundRect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4229100" y="406237"/>
                  <a:ext cx="3316324" cy="101631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6" name="Rounded Rectangle 135"/>
              <p:cNvSpPr/>
              <p:nvPr/>
            </p:nvSpPr>
            <p:spPr>
              <a:xfrm rot="2700000">
                <a:off x="2425700" y="330044"/>
                <a:ext cx="736600" cy="7366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  <a:effectLst>
                <a:outerShdw blurRad="1143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3" name="Rectangle 132"/>
            <p:cNvSpPr/>
            <p:nvPr/>
          </p:nvSpPr>
          <p:spPr>
            <a:xfrm>
              <a:off x="4864410" y="2963301"/>
              <a:ext cx="3229332" cy="583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endPara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159250" y="3163845"/>
              <a:ext cx="317500" cy="58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883987" y="4481536"/>
            <a:ext cx="4907015" cy="1048456"/>
            <a:chOff x="2984500" y="4095588"/>
            <a:chExt cx="4069719" cy="1016313"/>
          </a:xfrm>
        </p:grpSpPr>
        <p:grpSp>
          <p:nvGrpSpPr>
            <p:cNvPr id="140" name="Group 139"/>
            <p:cNvGrpSpPr/>
            <p:nvPr/>
          </p:nvGrpSpPr>
          <p:grpSpPr>
            <a:xfrm>
              <a:off x="2984500" y="4095588"/>
              <a:ext cx="4069719" cy="1016313"/>
              <a:chOff x="2425700" y="209078"/>
              <a:chExt cx="4069719" cy="1016313"/>
            </a:xfrm>
            <a:gradFill>
              <a:gsLst>
                <a:gs pos="0">
                  <a:srgbClr val="1BBF42"/>
                </a:gs>
                <a:gs pos="67000">
                  <a:srgbClr val="92D050"/>
                </a:gs>
              </a:gsLst>
              <a:lin ang="0" scaled="1"/>
            </a:gradFill>
          </p:grpSpPr>
          <p:grpSp>
            <p:nvGrpSpPr>
              <p:cNvPr id="143" name="Group 142"/>
              <p:cNvGrpSpPr/>
              <p:nvPr/>
            </p:nvGrpSpPr>
            <p:grpSpPr>
              <a:xfrm>
                <a:off x="2805793" y="209078"/>
                <a:ext cx="3689626" cy="1016313"/>
                <a:chOff x="4240893" y="425130"/>
                <a:chExt cx="3689626" cy="1016313"/>
              </a:xfrm>
              <a:grpFill/>
            </p:grpSpPr>
            <p:sp>
              <p:nvSpPr>
                <p:cNvPr id="145" name="Rounded Rectangle 144"/>
                <p:cNvSpPr/>
                <p:nvPr/>
              </p:nvSpPr>
              <p:spPr>
                <a:xfrm rot="2700000">
                  <a:off x="7193919" y="546092"/>
                  <a:ext cx="736600" cy="736600"/>
                </a:xfrm>
                <a:prstGeom prst="roundRect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4240893" y="425130"/>
                  <a:ext cx="3333119" cy="101631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4" name="Rounded Rectangle 143"/>
              <p:cNvSpPr/>
              <p:nvPr/>
            </p:nvSpPr>
            <p:spPr>
              <a:xfrm rot="2700000">
                <a:off x="2425700" y="330044"/>
                <a:ext cx="736600" cy="7366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  <a:effectLst>
                <a:outerShdw blurRad="1143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1" name="Rectangle 140"/>
            <p:cNvSpPr/>
            <p:nvPr/>
          </p:nvSpPr>
          <p:spPr>
            <a:xfrm>
              <a:off x="3884499" y="4286250"/>
              <a:ext cx="3035300" cy="566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vi-VN" sz="1805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805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168650" y="4294145"/>
              <a:ext cx="317500" cy="58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2" name="Ản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189" y="4948038"/>
            <a:ext cx="1739936" cy="1315068"/>
          </a:xfrm>
          <a:prstGeom prst="rect">
            <a:avLst/>
          </a:prstGeom>
        </p:spPr>
      </p:pic>
      <p:grpSp>
        <p:nvGrpSpPr>
          <p:cNvPr id="62" name="Group 138"/>
          <p:cNvGrpSpPr/>
          <p:nvPr/>
        </p:nvGrpSpPr>
        <p:grpSpPr>
          <a:xfrm>
            <a:off x="4041616" y="5704912"/>
            <a:ext cx="4858533" cy="1018834"/>
            <a:chOff x="2984500" y="4095588"/>
            <a:chExt cx="4186825" cy="1016313"/>
          </a:xfrm>
        </p:grpSpPr>
        <p:grpSp>
          <p:nvGrpSpPr>
            <p:cNvPr id="63" name="Group 139"/>
            <p:cNvGrpSpPr/>
            <p:nvPr/>
          </p:nvGrpSpPr>
          <p:grpSpPr>
            <a:xfrm>
              <a:off x="2984500" y="4095588"/>
              <a:ext cx="4069719" cy="1016313"/>
              <a:chOff x="2425700" y="209078"/>
              <a:chExt cx="4069719" cy="1016313"/>
            </a:xfrm>
            <a:gradFill>
              <a:gsLst>
                <a:gs pos="0">
                  <a:srgbClr val="1BBF42"/>
                </a:gs>
                <a:gs pos="67000">
                  <a:srgbClr val="92D050"/>
                </a:gs>
              </a:gsLst>
              <a:lin ang="0" scaled="1"/>
            </a:gradFill>
          </p:grpSpPr>
          <p:grpSp>
            <p:nvGrpSpPr>
              <p:cNvPr id="66" name="Group 142"/>
              <p:cNvGrpSpPr/>
              <p:nvPr/>
            </p:nvGrpSpPr>
            <p:grpSpPr>
              <a:xfrm>
                <a:off x="2805793" y="209078"/>
                <a:ext cx="3689626" cy="1016313"/>
                <a:chOff x="4240893" y="425130"/>
                <a:chExt cx="3689626" cy="1016313"/>
              </a:xfrm>
              <a:grpFill/>
            </p:grpSpPr>
            <p:sp>
              <p:nvSpPr>
                <p:cNvPr id="68" name="Rounded Rectangle 144"/>
                <p:cNvSpPr/>
                <p:nvPr/>
              </p:nvSpPr>
              <p:spPr>
                <a:xfrm rot="2700000">
                  <a:off x="7193919" y="546092"/>
                  <a:ext cx="736600" cy="736600"/>
                </a:xfrm>
                <a:prstGeom prst="roundRect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Rectangle 145"/>
                <p:cNvSpPr/>
                <p:nvPr/>
              </p:nvSpPr>
              <p:spPr>
                <a:xfrm>
                  <a:off x="4240893" y="425130"/>
                  <a:ext cx="3333119" cy="101631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3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7" name="Rounded Rectangle 143"/>
              <p:cNvSpPr/>
              <p:nvPr/>
            </p:nvSpPr>
            <p:spPr>
              <a:xfrm rot="2700000">
                <a:off x="2425700" y="330044"/>
                <a:ext cx="736600" cy="73660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  <a:effectLst>
                <a:outerShdw blurRad="1143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4" name="Rectangle 140"/>
            <p:cNvSpPr/>
            <p:nvPr/>
          </p:nvSpPr>
          <p:spPr>
            <a:xfrm>
              <a:off x="3884498" y="4286251"/>
              <a:ext cx="3286827" cy="583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vi-VN" sz="3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nghị</a:t>
              </a:r>
              <a:r>
                <a:rPr lang="vi-VN" sz="1805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805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141"/>
            <p:cNvSpPr txBox="1"/>
            <p:nvPr/>
          </p:nvSpPr>
          <p:spPr>
            <a:xfrm>
              <a:off x="3168650" y="4294145"/>
              <a:ext cx="317500" cy="58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4" name="Ả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726" y="2899900"/>
            <a:ext cx="2061790" cy="2122703"/>
          </a:xfrm>
          <a:prstGeom prst="ellipse">
            <a:avLst/>
          </a:prstGeom>
        </p:spPr>
      </p:pic>
      <p:sp>
        <p:nvSpPr>
          <p:cNvPr id="70" name="Freeform 2"/>
          <p:cNvSpPr/>
          <p:nvPr/>
        </p:nvSpPr>
        <p:spPr>
          <a:xfrm rot="804646">
            <a:off x="9001448" y="4826889"/>
            <a:ext cx="1346620" cy="1877495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38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200" y="720612"/>
            <a:ext cx="9284677" cy="54864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2086" y="4564152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95245" y="2776396"/>
            <a:ext cx="1895271" cy="3753012"/>
          </a:xfrm>
          <a:custGeom>
            <a:avLst/>
            <a:gdLst/>
            <a:ahLst/>
            <a:cxnLst/>
            <a:rect l="l" t="t" r="r" b="b"/>
            <a:pathLst>
              <a:path w="2842907" h="5629518">
                <a:moveTo>
                  <a:pt x="0" y="0"/>
                </a:moveTo>
                <a:lnTo>
                  <a:pt x="2842907" y="0"/>
                </a:lnTo>
                <a:lnTo>
                  <a:pt x="2842907" y="5629518"/>
                </a:lnTo>
                <a:lnTo>
                  <a:pt x="0" y="562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00396">
            <a:off x="1231112" y="1152561"/>
            <a:ext cx="1596025" cy="1099807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38339" y="533284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16414" y="2609949"/>
            <a:ext cx="6675288" cy="158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54"/>
              </a:lnSpc>
            </a:pP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Đa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dạng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hóa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các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hình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thức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dạy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Alice Bold"/>
                <a:ea typeface="Alice Bold"/>
                <a:cs typeface="Alice Bold"/>
                <a:sym typeface="Alice Bold"/>
              </a:rPr>
              <a:t>học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Alice Bold"/>
              <a:ea typeface="Alice Bold"/>
              <a:cs typeface="Alice Bold"/>
              <a:sym typeface="Alic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54018" y="2007934"/>
            <a:ext cx="459368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53"/>
              </a:lnSpc>
            </a:pPr>
            <a:r>
              <a:rPr lang="en-US" sz="3600" b="1" dirty="0" err="1" smtClean="0">
                <a:solidFill>
                  <a:srgbClr val="C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Biện</a:t>
            </a:r>
            <a:r>
              <a:rPr lang="en-US" sz="3600" b="1" dirty="0" smtClean="0">
                <a:solidFill>
                  <a:srgbClr val="C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DM Sans Bold"/>
                <a:ea typeface="DM Sans Bold"/>
                <a:cs typeface="DM Sans Bold"/>
                <a:sym typeface="DM Sans Bold"/>
              </a:rPr>
              <a:t>pháp</a:t>
            </a:r>
            <a:r>
              <a:rPr lang="en-US" sz="3600" b="1" dirty="0" smtClean="0">
                <a:solidFill>
                  <a:srgbClr val="C00000"/>
                </a:solidFill>
                <a:latin typeface="DM Sans Bold"/>
                <a:ea typeface="DM Sans Bold"/>
                <a:cs typeface="DM Sans Bold"/>
                <a:sym typeface="DM Sans Bold"/>
              </a:rPr>
              <a:t> 2</a:t>
            </a:r>
            <a:r>
              <a:rPr lang="en-US" sz="2800" b="1" dirty="0" smtClean="0">
                <a:solidFill>
                  <a:srgbClr val="C87E86"/>
                </a:solidFill>
                <a:latin typeface="DM Sans Bold"/>
                <a:ea typeface="DM Sans Bold"/>
                <a:cs typeface="DM Sans Bold"/>
                <a:sym typeface="DM Sans Bold"/>
              </a:rPr>
              <a:t>:</a:t>
            </a:r>
            <a:endParaRPr lang="en-US" sz="2800" b="1" dirty="0">
              <a:solidFill>
                <a:srgbClr val="C87E86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7756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0"/>
            <a:ext cx="122682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16150" y="4735855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5"/>
                </a:lnTo>
                <a:lnTo>
                  <a:pt x="0" y="967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0670" y="4965788"/>
            <a:ext cx="1199189" cy="1892213"/>
          </a:xfrm>
          <a:custGeom>
            <a:avLst/>
            <a:gdLst/>
            <a:ahLst/>
            <a:cxnLst/>
            <a:rect l="l" t="t" r="r" b="b"/>
            <a:pathLst>
              <a:path w="1798784" h="2838319">
                <a:moveTo>
                  <a:pt x="0" y="0"/>
                </a:moveTo>
                <a:lnTo>
                  <a:pt x="1798784" y="0"/>
                </a:lnTo>
                <a:lnTo>
                  <a:pt x="1798784" y="2838319"/>
                </a:lnTo>
                <a:lnTo>
                  <a:pt x="0" y="2838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" y="432150"/>
            <a:ext cx="5041933" cy="1336413"/>
          </a:xfrm>
          <a:custGeom>
            <a:avLst/>
            <a:gdLst/>
            <a:ahLst/>
            <a:cxnLst/>
            <a:rect l="l" t="t" r="r" b="b"/>
            <a:pathLst>
              <a:path w="6310053" h="2004619">
                <a:moveTo>
                  <a:pt x="0" y="0"/>
                </a:moveTo>
                <a:lnTo>
                  <a:pt x="6310053" y="0"/>
                </a:lnTo>
                <a:lnTo>
                  <a:pt x="6310053" y="2004619"/>
                </a:lnTo>
                <a:lnTo>
                  <a:pt x="0" y="2004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34082" y="1515500"/>
            <a:ext cx="6014785" cy="3894700"/>
          </a:xfrm>
          <a:custGeom>
            <a:avLst/>
            <a:gdLst/>
            <a:ahLst/>
            <a:cxnLst/>
            <a:rect l="l" t="t" r="r" b="b"/>
            <a:pathLst>
              <a:path w="9022178" h="7234146">
                <a:moveTo>
                  <a:pt x="0" y="0"/>
                </a:moveTo>
                <a:lnTo>
                  <a:pt x="9022178" y="0"/>
                </a:lnTo>
                <a:lnTo>
                  <a:pt x="9022178" y="7234147"/>
                </a:lnTo>
                <a:lnTo>
                  <a:pt x="0" y="72341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43532" y="544769"/>
            <a:ext cx="934329" cy="970731"/>
          </a:xfrm>
          <a:custGeom>
            <a:avLst/>
            <a:gdLst/>
            <a:ahLst/>
            <a:cxnLst/>
            <a:rect l="l" t="t" r="r" b="b"/>
            <a:pathLst>
              <a:path w="1401493" h="1456096">
                <a:moveTo>
                  <a:pt x="0" y="0"/>
                </a:moveTo>
                <a:lnTo>
                  <a:pt x="1401493" y="0"/>
                </a:lnTo>
                <a:lnTo>
                  <a:pt x="1401493" y="1456096"/>
                </a:lnTo>
                <a:lnTo>
                  <a:pt x="0" y="1456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6501" y="842017"/>
            <a:ext cx="5513898" cy="516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88"/>
              </a:lnSpc>
            </a:pPr>
            <a:r>
              <a:rPr lang="en-US" sz="3200" dirty="0" err="1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 3 </a:t>
            </a:r>
            <a:r>
              <a:rPr lang="en-US" sz="3200" dirty="0" err="1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hình</a:t>
            </a:r>
            <a:r>
              <a:rPr lang="en-US" sz="3200" dirty="0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dạy</a:t>
            </a:r>
            <a:r>
              <a:rPr lang="en-US" sz="3200" dirty="0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lice Bold"/>
                <a:ea typeface="Alice Bold"/>
                <a:cs typeface="Alice Bold"/>
                <a:sym typeface="Alice Bold"/>
              </a:rPr>
              <a:t>học</a:t>
            </a:r>
            <a:endParaRPr lang="en-US" sz="3200" dirty="0">
              <a:solidFill>
                <a:srgbClr val="C00000"/>
              </a:solidFill>
              <a:latin typeface="Alice Bold"/>
              <a:ea typeface="Alice Bold"/>
              <a:cs typeface="Alice Bold"/>
              <a:sym typeface="Alice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974273" y="2567831"/>
            <a:ext cx="1904069" cy="3770434"/>
          </a:xfrm>
          <a:custGeom>
            <a:avLst/>
            <a:gdLst/>
            <a:ahLst/>
            <a:cxnLst/>
            <a:rect l="l" t="t" r="r" b="b"/>
            <a:pathLst>
              <a:path w="2856104" h="5655651">
                <a:moveTo>
                  <a:pt x="0" y="0"/>
                </a:moveTo>
                <a:lnTo>
                  <a:pt x="2856104" y="0"/>
                </a:lnTo>
                <a:lnTo>
                  <a:pt x="2856104" y="5655651"/>
                </a:lnTo>
                <a:lnTo>
                  <a:pt x="0" y="5655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7213" y="2848462"/>
            <a:ext cx="444679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5" lvl="1" indent="-259092" defTabSz="609630">
              <a:lnSpc>
                <a:spcPts val="3576"/>
              </a:lnSpc>
              <a:buFont typeface="Arial"/>
              <a:buChar char="•"/>
            </a:pP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Dạy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học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trong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lớp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học</a:t>
            </a:r>
            <a:endParaRPr lang="en-US" sz="2800" dirty="0">
              <a:solidFill>
                <a:srgbClr val="41414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18185" lvl="1" indent="-259092" defTabSz="609630">
              <a:lnSpc>
                <a:spcPts val="3576"/>
              </a:lnSpc>
              <a:buFont typeface="Arial"/>
              <a:buChar char="•"/>
            </a:pP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Dạy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học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ngoài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sân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trường</a:t>
            </a:r>
            <a:endParaRPr lang="en-US" sz="2800" dirty="0">
              <a:solidFill>
                <a:srgbClr val="41414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18185" lvl="1" indent="-259092" defTabSz="609630">
              <a:lnSpc>
                <a:spcPts val="3576"/>
              </a:lnSpc>
              <a:buFont typeface="Arial"/>
              <a:buChar char="•"/>
            </a:pPr>
            <a:r>
              <a:rPr lang="en-US" sz="2800" dirty="0" err="1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ớp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học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không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dirty="0" err="1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tường</a:t>
            </a:r>
            <a:r>
              <a:rPr lang="en-US" sz="2800" dirty="0" smtClean="0">
                <a:solidFill>
                  <a:srgbClr val="41414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2800" dirty="0">
              <a:solidFill>
                <a:srgbClr val="41414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8084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111" t="18750" r="12223" b="18750"/>
          <a:stretch/>
        </p:blipFill>
        <p:spPr>
          <a:xfrm>
            <a:off x="6409522" y="4562109"/>
            <a:ext cx="5618373" cy="2681929"/>
          </a:xfrm>
          <a:prstGeom prst="cloudCallou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1173" t="3473" r="1173" b="20245"/>
          <a:stretch/>
        </p:blipFill>
        <p:spPr>
          <a:xfrm>
            <a:off x="352999" y="273583"/>
            <a:ext cx="3815968" cy="3194290"/>
          </a:xfrm>
          <a:prstGeom prst="foldedCorner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8834" t="6477" r="2187" b="18912"/>
          <a:stretch/>
        </p:blipFill>
        <p:spPr>
          <a:xfrm>
            <a:off x="328211" y="3809999"/>
            <a:ext cx="6145805" cy="2994237"/>
          </a:xfrm>
          <a:prstGeom prst="flowChartDelay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20605"/>
          <a:stretch/>
        </p:blipFill>
        <p:spPr>
          <a:xfrm>
            <a:off x="5334000" y="152946"/>
            <a:ext cx="6629400" cy="42722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2597630"/>
            <a:ext cx="8166161" cy="22925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44179" y="2532019"/>
            <a:ext cx="8047821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white"/>
                </a:solidFill>
              </a:rPr>
              <a:t>Sau khi </a:t>
            </a:r>
            <a:r>
              <a:rPr lang="en-US" sz="2800" dirty="0" err="1" smtClean="0">
                <a:solidFill>
                  <a:prstClr val="white"/>
                </a:solidFill>
              </a:rPr>
              <a:t>thực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vi-VN" sz="2800" dirty="0" smtClean="0">
                <a:solidFill>
                  <a:prstClr val="white"/>
                </a:solidFill>
              </a:rPr>
              <a:t>các </a:t>
            </a:r>
            <a:r>
              <a:rPr lang="vi-VN" sz="2800" dirty="0">
                <a:solidFill>
                  <a:prstClr val="white"/>
                </a:solidFill>
              </a:rPr>
              <a:t>biện </a:t>
            </a:r>
            <a:r>
              <a:rPr lang="vi-VN" sz="2800" dirty="0" smtClean="0">
                <a:solidFill>
                  <a:prstClr val="white"/>
                </a:solidFill>
              </a:rPr>
              <a:t>pháp</a:t>
            </a:r>
            <a:r>
              <a:rPr lang="en-US" sz="2800" dirty="0" smtClean="0">
                <a:solidFill>
                  <a:prstClr val="white"/>
                </a:solidFill>
              </a:rPr>
              <a:t>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sz="2800" dirty="0" smtClean="0">
                <a:solidFill>
                  <a:prstClr val="white"/>
                </a:solidFill>
              </a:rPr>
              <a:t> Các em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hứng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thú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trong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những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giờ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học</a:t>
            </a:r>
            <a:r>
              <a:rPr lang="en-US" sz="2800" dirty="0" smtClean="0">
                <a:solidFill>
                  <a:prstClr val="white"/>
                </a:solidFill>
              </a:rPr>
              <a:t> MT </a:t>
            </a:r>
            <a:r>
              <a:rPr lang="en-US" sz="2800" dirty="0" err="1" smtClean="0">
                <a:solidFill>
                  <a:prstClr val="white"/>
                </a:solidFill>
              </a:rPr>
              <a:t>phát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huy</a:t>
            </a:r>
            <a:r>
              <a:rPr lang="en-US" sz="2800" dirty="0" smtClean="0">
                <a:solidFill>
                  <a:prstClr val="white"/>
                </a:solidFill>
              </a:rPr>
              <a:t>  </a:t>
            </a:r>
            <a:r>
              <a:rPr lang="en-US" sz="2800" dirty="0" err="1" smtClean="0">
                <a:solidFill>
                  <a:prstClr val="white"/>
                </a:solidFill>
              </a:rPr>
              <a:t>được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tính</a:t>
            </a:r>
            <a:r>
              <a:rPr lang="en-US" sz="2800" dirty="0" smtClean="0">
                <a:solidFill>
                  <a:prstClr val="white"/>
                </a:solidFill>
              </a:rPr>
              <a:t>  </a:t>
            </a:r>
            <a:r>
              <a:rPr lang="vi-VN" sz="2800" dirty="0" smtClean="0">
                <a:solidFill>
                  <a:prstClr val="white"/>
                </a:solidFill>
              </a:rPr>
              <a:t>tích </a:t>
            </a:r>
            <a:r>
              <a:rPr lang="vi-VN" sz="2800" dirty="0">
                <a:solidFill>
                  <a:prstClr val="white"/>
                </a:solidFill>
              </a:rPr>
              <a:t>cực tham gia vào các hoạt động học </a:t>
            </a:r>
            <a:r>
              <a:rPr lang="vi-VN" sz="2800" dirty="0" smtClean="0">
                <a:solidFill>
                  <a:prstClr val="white"/>
                </a:solidFill>
              </a:rPr>
              <a:t>tập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môn</a:t>
            </a:r>
            <a:r>
              <a:rPr lang="en-US" sz="2800" dirty="0" smtClean="0">
                <a:solidFill>
                  <a:prstClr val="white"/>
                </a:solidFill>
              </a:rPr>
              <a:t> MT </a:t>
            </a:r>
            <a:r>
              <a:rPr lang="en-US" sz="2800" dirty="0" err="1" smtClean="0">
                <a:solidFill>
                  <a:prstClr val="white"/>
                </a:solidFill>
              </a:rPr>
              <a:t>từ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đó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các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em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tạo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ra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nhiều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sản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phẩm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sáng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tạo</a:t>
            </a:r>
            <a:r>
              <a:rPr lang="en-US" sz="2800" dirty="0" smtClean="0">
                <a:solidFill>
                  <a:prstClr val="white"/>
                </a:solidFill>
              </a:rPr>
              <a:t>.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Hình chữ nhật 7"/>
          <p:cNvSpPr/>
          <p:nvPr/>
        </p:nvSpPr>
        <p:spPr>
          <a:xfrm>
            <a:off x="7540841" y="31201"/>
            <a:ext cx="4536859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KẾT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ĐẠT ĐƯỢC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6"/>
          <p:cNvSpPr txBox="1">
            <a:spLocks/>
          </p:cNvSpPr>
          <p:nvPr/>
        </p:nvSpPr>
        <p:spPr bwMode="white">
          <a:xfrm>
            <a:off x="1676400" y="355390"/>
            <a:ext cx="8763000" cy="78761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/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vi-VN" sz="3600" kern="0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76400" y="1151879"/>
            <a:ext cx="87630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800" b="1" dirty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3540341" y="161190"/>
            <a:ext cx="5035118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KẾT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ĐẠT ĐƯỢC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63624728"/>
              </p:ext>
            </p:extLst>
          </p:nvPr>
        </p:nvGraphicFramePr>
        <p:xfrm>
          <a:off x="313749" y="1901401"/>
          <a:ext cx="5782251" cy="419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25842696"/>
              </p:ext>
            </p:extLst>
          </p:nvPr>
        </p:nvGraphicFramePr>
        <p:xfrm>
          <a:off x="6324600" y="1901401"/>
          <a:ext cx="5553140" cy="4344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Hình chữ nhật 8"/>
          <p:cNvSpPr/>
          <p:nvPr/>
        </p:nvSpPr>
        <p:spPr>
          <a:xfrm>
            <a:off x="2485648" y="4626779"/>
            <a:ext cx="2109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62%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Hình chữ nhật 8"/>
          <p:cNvSpPr/>
          <p:nvPr/>
        </p:nvSpPr>
        <p:spPr>
          <a:xfrm>
            <a:off x="1801339" y="6163317"/>
            <a:ext cx="28194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82F"/>
                </a:solidFill>
                <a:latin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00682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82F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682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82F"/>
                </a:solidFill>
                <a:latin typeface="Times New Roman" panose="02020603050405020304" pitchFamily="18" charset="0"/>
              </a:rPr>
              <a:t>học</a:t>
            </a:r>
            <a:endParaRPr lang="vi-VN" sz="3200" b="1" dirty="0">
              <a:solidFill>
                <a:srgbClr val="00682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Hình chữ nhật 8"/>
          <p:cNvSpPr/>
          <p:nvPr/>
        </p:nvSpPr>
        <p:spPr>
          <a:xfrm>
            <a:off x="7839650" y="6188798"/>
            <a:ext cx="25908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82F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682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82F"/>
                </a:solidFill>
                <a:latin typeface="Times New Roman" panose="02020603050405020304" pitchFamily="18" charset="0"/>
              </a:rPr>
              <a:t>tại</a:t>
            </a:r>
            <a:endParaRPr lang="vi-VN" sz="3200" b="1" dirty="0">
              <a:solidFill>
                <a:srgbClr val="00682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Hình chữ nhật 8"/>
          <p:cNvSpPr/>
          <p:nvPr/>
        </p:nvSpPr>
        <p:spPr>
          <a:xfrm>
            <a:off x="3352800" y="3477123"/>
            <a:ext cx="2109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38%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Hình chữ nhật 8"/>
          <p:cNvSpPr/>
          <p:nvPr/>
        </p:nvSpPr>
        <p:spPr>
          <a:xfrm>
            <a:off x="9101170" y="4340927"/>
            <a:ext cx="2109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79,3%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Hình chữ nhật 8"/>
          <p:cNvSpPr/>
          <p:nvPr/>
        </p:nvSpPr>
        <p:spPr>
          <a:xfrm rot="21135307">
            <a:off x="8033119" y="3167352"/>
            <a:ext cx="1597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20,7%</a:t>
            </a: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421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1"/>
          <a:stretch/>
        </p:blipFill>
        <p:spPr bwMode="auto">
          <a:xfrm>
            <a:off x="30297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êu đề 6"/>
          <p:cNvSpPr txBox="1">
            <a:spLocks/>
          </p:cNvSpPr>
          <p:nvPr/>
        </p:nvSpPr>
        <p:spPr bwMode="white">
          <a:xfrm>
            <a:off x="1819213" y="533400"/>
            <a:ext cx="8839200" cy="138955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/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Phạm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vi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áp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dụng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,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khả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năng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phổ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biến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của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biện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vi-VN" sz="3600" kern="0" dirty="0" err="1">
                <a:solidFill>
                  <a:srgbClr val="002060"/>
                </a:solidFill>
                <a:latin typeface="Arial"/>
                <a:ea typeface="微软雅黑"/>
              </a:rPr>
              <a:t>pháp</a:t>
            </a:r>
            <a:r>
              <a:rPr lang="vi-VN" sz="3600" kern="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947" y="2704413"/>
            <a:ext cx="3044728" cy="2486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868778"/>
            <a:ext cx="4191000" cy="3977899"/>
          </a:xfrm>
          <a:prstGeom prst="rect">
            <a:avLst/>
          </a:prstGeom>
        </p:spPr>
      </p:pic>
      <p:sp>
        <p:nvSpPr>
          <p:cNvPr id="4" name="AutoShape 2" descr="Vector PNG , Co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621" y="2692240"/>
            <a:ext cx="2385153" cy="238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200" y="720612"/>
            <a:ext cx="9284677" cy="54864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2086" y="2684318"/>
            <a:ext cx="1362752" cy="4030134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95245" y="2776396"/>
            <a:ext cx="1895271" cy="3753012"/>
          </a:xfrm>
          <a:custGeom>
            <a:avLst/>
            <a:gdLst/>
            <a:ahLst/>
            <a:cxnLst/>
            <a:rect l="l" t="t" r="r" b="b"/>
            <a:pathLst>
              <a:path w="2842907" h="5629518">
                <a:moveTo>
                  <a:pt x="0" y="0"/>
                </a:moveTo>
                <a:lnTo>
                  <a:pt x="2842907" y="0"/>
                </a:lnTo>
                <a:lnTo>
                  <a:pt x="2842907" y="5629518"/>
                </a:lnTo>
                <a:lnTo>
                  <a:pt x="0" y="562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00396">
            <a:off x="1231112" y="1152561"/>
            <a:ext cx="1596025" cy="1099807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38339" y="533284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3599" y="250794"/>
            <a:ext cx="9620152" cy="4999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090" y="-2718953"/>
            <a:ext cx="4523624" cy="4444369"/>
          </a:xfrm>
          <a:prstGeom prst="rect">
            <a:avLst/>
          </a:prstGeom>
        </p:spPr>
      </p:pic>
      <p:sp>
        <p:nvSpPr>
          <p:cNvPr id="13" name="Freeform 27"/>
          <p:cNvSpPr/>
          <p:nvPr/>
        </p:nvSpPr>
        <p:spPr>
          <a:xfrm>
            <a:off x="-676732" y="5978333"/>
            <a:ext cx="4876800" cy="1676400"/>
          </a:xfrm>
          <a:custGeom>
            <a:avLst/>
            <a:gdLst/>
            <a:ahLst/>
            <a:cxnLst/>
            <a:rect l="l" t="t" r="r" b="b"/>
            <a:pathLst>
              <a:path w="7315200" h="2514600">
                <a:moveTo>
                  <a:pt x="0" y="0"/>
                </a:moveTo>
                <a:lnTo>
                  <a:pt x="7315200" y="0"/>
                </a:lnTo>
                <a:lnTo>
                  <a:pt x="7315200" y="2514600"/>
                </a:lnTo>
                <a:lnTo>
                  <a:pt x="0" y="2514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01" y="4010515"/>
            <a:ext cx="2087850" cy="317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61" y="5354678"/>
            <a:ext cx="1325562" cy="1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366" y="4252917"/>
            <a:ext cx="1325562" cy="1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0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3563600" cy="8763001"/>
          </a:xfrm>
          <a:prstGeom prst="rect">
            <a:avLst/>
          </a:prstGeom>
        </p:spPr>
      </p:pic>
      <p:pic>
        <p:nvPicPr>
          <p:cNvPr id="8" name="Picture 7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58" y="5979479"/>
            <a:ext cx="1325562" cy="1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2" y="5867400"/>
            <a:ext cx="1325562" cy="1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mai mat  to\Favorites\Desktop\con vật dưới đại dương\ForsakenValidGiraffe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738" y="685800"/>
            <a:ext cx="1092662" cy="16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err="1" smtClean="0"/>
              <a:t>Phát</a:t>
            </a:r>
            <a:r>
              <a:rPr lang="en-US" sz="4400" dirty="0" smtClean="0"/>
              <a:t> </a:t>
            </a:r>
            <a:r>
              <a:rPr lang="en-US" sz="4400" dirty="0" err="1" smtClean="0"/>
              <a:t>huy</a:t>
            </a:r>
            <a:r>
              <a:rPr lang="en-US" sz="4400" dirty="0" smtClean="0"/>
              <a:t>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năng</a:t>
            </a:r>
            <a:r>
              <a:rPr lang="en-US" sz="4400" dirty="0" smtClean="0"/>
              <a:t> </a:t>
            </a:r>
            <a:r>
              <a:rPr lang="en-US" sz="4400" dirty="0" err="1" smtClean="0"/>
              <a:t>lực</a:t>
            </a:r>
            <a:r>
              <a:rPr lang="en-US" sz="4400" dirty="0" smtClean="0"/>
              <a:t> </a:t>
            </a:r>
            <a:r>
              <a:rPr lang="en-US" sz="4400" dirty="0" err="1" smtClean="0"/>
              <a:t>tự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tự</a:t>
            </a:r>
            <a:r>
              <a:rPr lang="en-US" sz="4400" dirty="0" smtClean="0"/>
              <a:t> </a:t>
            </a:r>
            <a:r>
              <a:rPr lang="en-US" sz="4400" dirty="0" err="1" smtClean="0"/>
              <a:t>chủ</a:t>
            </a:r>
            <a:r>
              <a:rPr lang="en-US" sz="4400" dirty="0" smtClean="0"/>
              <a:t>, </a:t>
            </a:r>
            <a:r>
              <a:rPr lang="en-US" sz="4400" dirty="0" err="1" smtClean="0"/>
              <a:t>giải</a:t>
            </a:r>
            <a:r>
              <a:rPr lang="en-US" sz="4400" dirty="0" smtClean="0"/>
              <a:t> </a:t>
            </a:r>
            <a:r>
              <a:rPr lang="en-US" sz="4400" dirty="0" err="1" smtClean="0"/>
              <a:t>quyết</a:t>
            </a:r>
            <a:r>
              <a:rPr lang="en-US" sz="4400" dirty="0" smtClean="0"/>
              <a:t> </a:t>
            </a:r>
            <a:r>
              <a:rPr lang="en-US" sz="4400" dirty="0" err="1" smtClean="0"/>
              <a:t>vấn</a:t>
            </a:r>
            <a:r>
              <a:rPr lang="en-US" sz="4400" dirty="0" smtClean="0"/>
              <a:t> </a:t>
            </a:r>
            <a:r>
              <a:rPr lang="en-US" sz="4400" dirty="0" err="1" smtClean="0"/>
              <a:t>đề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sáng</a:t>
            </a:r>
            <a:r>
              <a:rPr lang="en-US" sz="4400" dirty="0" smtClean="0"/>
              <a:t> </a:t>
            </a:r>
            <a:r>
              <a:rPr lang="en-US" sz="4400" dirty="0" err="1" smtClean="0"/>
              <a:t>tạo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Kết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luận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3563600" cy="8763001"/>
          </a:xfrm>
          <a:prstGeom prst="rect">
            <a:avLst/>
          </a:prstGeom>
        </p:spPr>
      </p:pic>
      <p:sp>
        <p:nvSpPr>
          <p:cNvPr id="5" name="Tiêu đề 1"/>
          <p:cNvSpPr>
            <a:spLocks noGrp="1"/>
          </p:cNvSpPr>
          <p:nvPr>
            <p:ph type="title"/>
          </p:nvPr>
        </p:nvSpPr>
        <p:spPr>
          <a:xfrm>
            <a:off x="2209800" y="33051"/>
            <a:ext cx="8229600" cy="1143000"/>
          </a:xfrm>
        </p:spPr>
        <p:txBody>
          <a:bodyPr/>
          <a:lstStyle/>
          <a:p>
            <a:r>
              <a:rPr lang="vi-VN" b="1" dirty="0" err="1" smtClean="0">
                <a:solidFill>
                  <a:srgbClr val="FF0000"/>
                </a:solidFill>
              </a:rPr>
              <a:t>Kiến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err="1" smtClean="0">
                <a:solidFill>
                  <a:srgbClr val="FF0000"/>
                </a:solidFill>
              </a:rPr>
              <a:t>nghị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Chỗ dành sẵn cho Nội dung 2"/>
          <p:cNvSpPr>
            <a:spLocks noGrp="1"/>
          </p:cNvSpPr>
          <p:nvPr>
            <p:ph idx="1"/>
          </p:nvPr>
        </p:nvSpPr>
        <p:spPr>
          <a:xfrm>
            <a:off x="1066800" y="914400"/>
            <a:ext cx="10287000" cy="5105400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cấp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 smtClean="0"/>
          </a:p>
          <a:p>
            <a:pPr marL="0" indent="0">
              <a:buNone/>
            </a:pPr>
            <a:endParaRPr lang="vi-VN" dirty="0"/>
          </a:p>
        </p:txBody>
      </p:sp>
      <p:pic>
        <p:nvPicPr>
          <p:cNvPr id="8" name="Picture 7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58" y="5979479"/>
            <a:ext cx="1325562" cy="1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2" y="5867400"/>
            <a:ext cx="1325562" cy="1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mai mat  to\Favorites\Desktop\con vật dưới đại dương\ForsakenValidGiraffe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738" y="685800"/>
            <a:ext cx="1092662" cy="16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25177"/>
          <a:stretch/>
        </p:blipFill>
        <p:spPr>
          <a:xfrm>
            <a:off x="2306764" y="0"/>
            <a:ext cx="7220566" cy="5133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êu đề 1"/>
          <p:cNvSpPr>
            <a:spLocks noGrp="1"/>
          </p:cNvSpPr>
          <p:nvPr>
            <p:ph type="title"/>
          </p:nvPr>
        </p:nvSpPr>
        <p:spPr>
          <a:xfrm>
            <a:off x="1584272" y="4888048"/>
            <a:ext cx="9118107" cy="114300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sz="3600" b="1" i="1" dirty="0">
                <a:solidFill>
                  <a:schemeClr val="bg1"/>
                </a:solidFill>
              </a:rPr>
              <a:t>XIN CHÂN THÀNH CẢM ƠN!</a:t>
            </a:r>
            <a:endParaRPr lang="vi-VN" sz="3600" b="1" i="1" dirty="0">
              <a:solidFill>
                <a:schemeClr val="bg1"/>
              </a:solidFill>
            </a:endParaRPr>
          </a:p>
        </p:txBody>
      </p:sp>
      <p:sp>
        <p:nvSpPr>
          <p:cNvPr id="7" name="Hình Bầu dục 6"/>
          <p:cNvSpPr/>
          <p:nvPr/>
        </p:nvSpPr>
        <p:spPr>
          <a:xfrm>
            <a:off x="2819400" y="3099784"/>
            <a:ext cx="9144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ình Bầu dục 10"/>
          <p:cNvSpPr/>
          <p:nvPr/>
        </p:nvSpPr>
        <p:spPr>
          <a:xfrm>
            <a:off x="8289872" y="2361115"/>
            <a:ext cx="685801" cy="47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ình Bầu dục 12"/>
          <p:cNvSpPr/>
          <p:nvPr/>
        </p:nvSpPr>
        <p:spPr>
          <a:xfrm>
            <a:off x="2438400" y="4953000"/>
            <a:ext cx="609599" cy="506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Bầu dục 13"/>
          <p:cNvSpPr/>
          <p:nvPr/>
        </p:nvSpPr>
        <p:spPr>
          <a:xfrm>
            <a:off x="5867400" y="5712048"/>
            <a:ext cx="9144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ình Bầu dục 14"/>
          <p:cNvSpPr/>
          <p:nvPr/>
        </p:nvSpPr>
        <p:spPr>
          <a:xfrm>
            <a:off x="9787979" y="3436965"/>
            <a:ext cx="9144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Hình Bầu dục 15"/>
          <p:cNvSpPr/>
          <p:nvPr/>
        </p:nvSpPr>
        <p:spPr>
          <a:xfrm>
            <a:off x="2007092" y="762001"/>
            <a:ext cx="576308" cy="430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ình Bầu dục 17"/>
          <p:cNvSpPr/>
          <p:nvPr/>
        </p:nvSpPr>
        <p:spPr>
          <a:xfrm>
            <a:off x="2971800" y="1524000"/>
            <a:ext cx="457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ình Bầu dục 18"/>
          <p:cNvSpPr/>
          <p:nvPr/>
        </p:nvSpPr>
        <p:spPr>
          <a:xfrm>
            <a:off x="9636103" y="5394225"/>
            <a:ext cx="609077" cy="3890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4" y="4963090"/>
            <a:ext cx="1325562" cy="1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29" y="5646280"/>
            <a:ext cx="1401763" cy="130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524" y="3917809"/>
            <a:ext cx="1401763" cy="24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C:\Users\mai mat  to\Favorites\Desktop\con vật dưới đại dương\ForsakenValidGiraffe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8" y="2159043"/>
            <a:ext cx="2107098" cy="35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mai mat  to\Favorites\Desktop\con vật dưới đại dương\ForsakenValidGiraffe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41" y="200467"/>
            <a:ext cx="1837596" cy="27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86000"/>
            <a:ext cx="3271953" cy="4453854"/>
          </a:xfrm>
          <a:prstGeom prst="rect">
            <a:avLst/>
          </a:prstGeom>
        </p:spPr>
      </p:pic>
      <p:sp>
        <p:nvSpPr>
          <p:cNvPr id="2" name="Hình Bầu dục 1"/>
          <p:cNvSpPr/>
          <p:nvPr/>
        </p:nvSpPr>
        <p:spPr>
          <a:xfrm>
            <a:off x="-381000" y="187293"/>
            <a:ext cx="12801600" cy="1904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ĐẶT VẤN ĐỀ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phổ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2018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thù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5081">
            <a:off x="10678533" y="4121142"/>
            <a:ext cx="1755800" cy="2909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135" y="-1707127"/>
            <a:ext cx="5188146" cy="4840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5948" flipH="1">
            <a:off x="-431963" y="-990600"/>
            <a:ext cx="2427638" cy="36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ự học - Phát triển cá nh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8" y="77189"/>
            <a:ext cx="6477000" cy="3590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81000"/>
            <a:ext cx="5867400" cy="3133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33">
            <a:extLst>
              <a:ext uri="{FF2B5EF4-FFF2-40B4-BE49-F238E27FC236}">
                <a16:creationId xmlns:a16="http://schemas.microsoft.com/office/drawing/2014/main" id="{AA47923E-F0D9-44F7-8478-E78FBBEA18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800600"/>
            <a:ext cx="1295400" cy="22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819201" y="2024557"/>
            <a:ext cx="1676400" cy="15668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3769548"/>
            <a:ext cx="998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Học sinh chưa tích cực, chủ động trong học </a:t>
            </a:r>
            <a:r>
              <a:rPr lang="vi-VN" sz="3200" dirty="0" smtClean="0">
                <a:latin typeface="+mj-lt"/>
              </a:rPr>
              <a:t>tập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4751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Pink Kindergarten Cultural Pared La Imagen De Fondo | Background  pictures, Wall background, Kindergar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85800"/>
            <a:ext cx="124206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Góc tròn 3"/>
          <p:cNvSpPr/>
          <p:nvPr/>
        </p:nvSpPr>
        <p:spPr bwMode="auto">
          <a:xfrm>
            <a:off x="1371600" y="2514600"/>
            <a:ext cx="9220200" cy="273573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750" tIns="34375" rIns="68750" bIns="34375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2024- 2025 </a:t>
            </a:r>
            <a:r>
              <a:rPr lang="vi-VN" sz="36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vi-VN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4400" cy="70866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304800" y="5449677"/>
            <a:ext cx="9677400" cy="1371600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ình chữ nhật 1"/>
          <p:cNvSpPr/>
          <p:nvPr/>
        </p:nvSpPr>
        <p:spPr>
          <a:xfrm rot="5400000">
            <a:off x="4469577" y="1831487"/>
            <a:ext cx="1697182" cy="88075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</a:rPr>
              <a:t>Năm học 202</a:t>
            </a:r>
            <a:r>
              <a:rPr lang="en-US" sz="3600" b="1" dirty="0">
                <a:solidFill>
                  <a:schemeClr val="bg1"/>
                </a:solidFill>
              </a:rPr>
              <a:t>4</a:t>
            </a:r>
            <a:r>
              <a:rPr lang="vi-VN" sz="3600" b="1" dirty="0">
                <a:solidFill>
                  <a:schemeClr val="bg1"/>
                </a:solidFill>
              </a:rPr>
              <a:t>- 202</a:t>
            </a:r>
            <a:r>
              <a:rPr lang="en-US" sz="3600" b="1" dirty="0">
                <a:solidFill>
                  <a:schemeClr val="bg1"/>
                </a:solidFill>
              </a:rPr>
              <a:t>5</a:t>
            </a:r>
            <a:r>
              <a:rPr lang="vi-VN" sz="3600" b="1" dirty="0">
                <a:solidFill>
                  <a:schemeClr val="bg1"/>
                </a:solidFill>
              </a:rPr>
              <a:t> có tổng số </a:t>
            </a:r>
            <a:r>
              <a:rPr lang="vi-VN" sz="3600" b="1" dirty="0" smtClean="0">
                <a:solidFill>
                  <a:schemeClr val="bg1"/>
                </a:solidFill>
              </a:rPr>
              <a:t>1</a:t>
            </a:r>
            <a:r>
              <a:rPr lang="en-US" sz="3600" b="1" dirty="0" smtClean="0">
                <a:solidFill>
                  <a:schemeClr val="bg1"/>
                </a:solidFill>
              </a:rPr>
              <a:t>4</a:t>
            </a:r>
            <a:r>
              <a:rPr lang="vi-VN" sz="3600" b="1" dirty="0" smtClean="0">
                <a:solidFill>
                  <a:schemeClr val="bg1"/>
                </a:solidFill>
              </a:rPr>
              <a:t>4 </a:t>
            </a:r>
            <a:r>
              <a:rPr lang="vi-VN" sz="3600" b="1" dirty="0">
                <a:solidFill>
                  <a:schemeClr val="bg1"/>
                </a:solidFill>
              </a:rPr>
              <a:t>học sinh chia thành </a:t>
            </a:r>
            <a:r>
              <a:rPr lang="en-US" sz="3600" b="1" dirty="0">
                <a:solidFill>
                  <a:schemeClr val="bg1"/>
                </a:solidFill>
              </a:rPr>
              <a:t>6</a:t>
            </a:r>
            <a:r>
              <a:rPr lang="vi-VN" sz="3600" b="1" dirty="0">
                <a:solidFill>
                  <a:schemeClr val="bg1"/>
                </a:solidFill>
              </a:rPr>
              <a:t> lớp</a:t>
            </a:r>
          </a:p>
        </p:txBody>
      </p:sp>
    </p:spTree>
    <p:extLst>
      <p:ext uri="{BB962C8B-B14F-4D97-AF65-F5344CB8AC3E}">
        <p14:creationId xmlns:p14="http://schemas.microsoft.com/office/powerpoint/2010/main" val="34372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207590"/>
            <a:ext cx="4343400" cy="68591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2720"/>
          <a:stretch/>
        </p:blipFill>
        <p:spPr>
          <a:xfrm>
            <a:off x="2438400" y="457200"/>
            <a:ext cx="8229600" cy="454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4876800" y="520759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59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29249" y="142154"/>
            <a:ext cx="6707045" cy="6707045"/>
          </a:xfrm>
          <a:custGeom>
            <a:avLst/>
            <a:gdLst/>
            <a:ahLst/>
            <a:cxnLst/>
            <a:rect l="l" t="t" r="r" b="b"/>
            <a:pathLst>
              <a:path w="13414089" h="13414089">
                <a:moveTo>
                  <a:pt x="13414089" y="0"/>
                </a:moveTo>
                <a:lnTo>
                  <a:pt x="0" y="0"/>
                </a:lnTo>
                <a:lnTo>
                  <a:pt x="0" y="13414090"/>
                </a:lnTo>
                <a:lnTo>
                  <a:pt x="13414089" y="13414090"/>
                </a:lnTo>
                <a:lnTo>
                  <a:pt x="134140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3985" y="142154"/>
            <a:ext cx="6707045" cy="6707045"/>
          </a:xfrm>
          <a:custGeom>
            <a:avLst/>
            <a:gdLst/>
            <a:ahLst/>
            <a:cxnLst/>
            <a:rect l="l" t="t" r="r" b="b"/>
            <a:pathLst>
              <a:path w="13414089" h="13414089">
                <a:moveTo>
                  <a:pt x="0" y="0"/>
                </a:moveTo>
                <a:lnTo>
                  <a:pt x="13414090" y="0"/>
                </a:lnTo>
                <a:lnTo>
                  <a:pt x="13414090" y="13414090"/>
                </a:lnTo>
                <a:lnTo>
                  <a:pt x="0" y="1341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60330" y="4502036"/>
            <a:ext cx="7405509" cy="3972046"/>
          </a:xfrm>
          <a:custGeom>
            <a:avLst/>
            <a:gdLst/>
            <a:ahLst/>
            <a:cxnLst/>
            <a:rect l="l" t="t" r="r" b="b"/>
            <a:pathLst>
              <a:path w="14811017" h="7944091">
                <a:moveTo>
                  <a:pt x="0" y="0"/>
                </a:moveTo>
                <a:lnTo>
                  <a:pt x="14811017" y="0"/>
                </a:lnTo>
                <a:lnTo>
                  <a:pt x="14811017" y="7944091"/>
                </a:lnTo>
                <a:lnTo>
                  <a:pt x="0" y="794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14539" y="5283249"/>
            <a:ext cx="174577" cy="1745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iêu đề 6"/>
          <p:cNvSpPr txBox="1">
            <a:spLocks/>
          </p:cNvSpPr>
          <p:nvPr/>
        </p:nvSpPr>
        <p:spPr bwMode="white">
          <a:xfrm>
            <a:off x="2346523" y="340775"/>
            <a:ext cx="7392988" cy="9906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/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vi-VN" sz="3600" kern="0" dirty="0">
                <a:solidFill>
                  <a:srgbClr val="FF0000"/>
                </a:solidFill>
                <a:ea typeface="微软雅黑"/>
              </a:rPr>
              <a:t>Kết quả </a:t>
            </a:r>
            <a:r>
              <a:rPr lang="en-US" sz="3600" kern="0" dirty="0" smtClean="0">
                <a:solidFill>
                  <a:srgbClr val="FF0000"/>
                </a:solidFill>
                <a:ea typeface="微软雅黑"/>
              </a:rPr>
              <a:t>qua </a:t>
            </a:r>
            <a:r>
              <a:rPr lang="en-US" sz="3600" kern="0" dirty="0" err="1" smtClean="0">
                <a:solidFill>
                  <a:srgbClr val="FF0000"/>
                </a:solidFill>
                <a:ea typeface="微软雅黑"/>
              </a:rPr>
              <a:t>một</a:t>
            </a:r>
            <a:r>
              <a:rPr lang="en-US" sz="3600" kern="0" dirty="0" smtClean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ea typeface="微软雅黑"/>
              </a:rPr>
              <a:t>số</a:t>
            </a:r>
            <a:r>
              <a:rPr lang="en-US" sz="3600" kern="0" dirty="0" smtClean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ea typeface="微软雅黑"/>
              </a:rPr>
              <a:t>tiết</a:t>
            </a:r>
            <a:r>
              <a:rPr lang="en-US" sz="3600" kern="0" dirty="0" smtClean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ea typeface="微软雅黑"/>
              </a:rPr>
              <a:t>dạy</a:t>
            </a:r>
            <a:r>
              <a:rPr lang="en-US" sz="3600" kern="0" dirty="0" smtClean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ea typeface="微软雅黑"/>
              </a:rPr>
              <a:t>đầu</a:t>
            </a:r>
            <a:r>
              <a:rPr lang="en-US" sz="3600" kern="0" dirty="0" smtClean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ea typeface="微软雅黑"/>
              </a:rPr>
              <a:t>năm</a:t>
            </a:r>
            <a:endParaRPr lang="vi-VN" sz="3600" kern="0" dirty="0">
              <a:solidFill>
                <a:srgbClr val="FF0000"/>
              </a:solidFill>
              <a:ea typeface="微软雅黑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535962489"/>
              </p:ext>
            </p:extLst>
          </p:nvPr>
        </p:nvGraphicFramePr>
        <p:xfrm>
          <a:off x="2201673" y="1335185"/>
          <a:ext cx="9134540" cy="498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Hình chữ nhật 8"/>
          <p:cNvSpPr/>
          <p:nvPr/>
        </p:nvSpPr>
        <p:spPr>
          <a:xfrm>
            <a:off x="5336084" y="4068068"/>
            <a:ext cx="2612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62%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Hình chữ nhật 8"/>
          <p:cNvSpPr/>
          <p:nvPr/>
        </p:nvSpPr>
        <p:spPr>
          <a:xfrm>
            <a:off x="6562887" y="3255627"/>
            <a:ext cx="2612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38%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5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4560">
            <a:off x="1751103" y="2031793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53059" y="2172431"/>
            <a:ext cx="133881" cy="13388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71411" y="4144337"/>
            <a:ext cx="133881" cy="13388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44178" y="5352520"/>
            <a:ext cx="133881" cy="13388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29647" y="4654216"/>
            <a:ext cx="133881" cy="1338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092847" y="1237720"/>
            <a:ext cx="133881" cy="13388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88426" y="1207290"/>
            <a:ext cx="133881" cy="13388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02245" y="3720826"/>
            <a:ext cx="133881" cy="13388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484820" y="2089130"/>
            <a:ext cx="4464501" cy="4592902"/>
          </a:xfrm>
          <a:custGeom>
            <a:avLst/>
            <a:gdLst/>
            <a:ahLst/>
            <a:cxnLst/>
            <a:rect l="l" t="t" r="r" b="b"/>
            <a:pathLst>
              <a:path w="7528577" h="6794541">
                <a:moveTo>
                  <a:pt x="0" y="0"/>
                </a:moveTo>
                <a:lnTo>
                  <a:pt x="7528576" y="0"/>
                </a:lnTo>
                <a:lnTo>
                  <a:pt x="7528576" y="6794541"/>
                </a:lnTo>
                <a:lnTo>
                  <a:pt x="0" y="6794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242682" y="2089130"/>
            <a:ext cx="3764289" cy="4588838"/>
          </a:xfrm>
          <a:custGeom>
            <a:avLst/>
            <a:gdLst/>
            <a:ahLst/>
            <a:cxnLst/>
            <a:rect l="l" t="t" r="r" b="b"/>
            <a:pathLst>
              <a:path w="7528577" h="6794541">
                <a:moveTo>
                  <a:pt x="0" y="0"/>
                </a:moveTo>
                <a:lnTo>
                  <a:pt x="7528576" y="0"/>
                </a:lnTo>
                <a:lnTo>
                  <a:pt x="7528576" y="6794541"/>
                </a:lnTo>
                <a:lnTo>
                  <a:pt x="0" y="6794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7254">
            <a:off x="8521194" y="5602866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808307" y="5927586"/>
            <a:ext cx="999188" cy="895523"/>
          </a:xfrm>
          <a:custGeom>
            <a:avLst/>
            <a:gdLst/>
            <a:ahLst/>
            <a:cxnLst/>
            <a:rect l="l" t="t" r="r" b="b"/>
            <a:pathLst>
              <a:path w="1998376" h="1791045">
                <a:moveTo>
                  <a:pt x="0" y="0"/>
                </a:moveTo>
                <a:lnTo>
                  <a:pt x="1998376" y="0"/>
                </a:lnTo>
                <a:lnTo>
                  <a:pt x="1998376" y="1791045"/>
                </a:lnTo>
                <a:lnTo>
                  <a:pt x="0" y="17910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820148" y="2951058"/>
            <a:ext cx="2779213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dạng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dạy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học</a:t>
            </a:r>
            <a:endParaRPr lang="en-US" sz="32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698589" y="2932009"/>
            <a:ext cx="2779213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/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kĩ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thuật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dạy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nhằm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huy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dạy</a:t>
            </a:r>
            <a:endParaRPr lang="en-US" sz="32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910198" y="2058074"/>
            <a:ext cx="2144678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1</a:t>
            </a: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209994" y="2058074"/>
            <a:ext cx="2144678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2</a:t>
            </a: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ình Bầu dục 2"/>
          <p:cNvSpPr/>
          <p:nvPr/>
        </p:nvSpPr>
        <p:spPr>
          <a:xfrm>
            <a:off x="2307902" y="-45271"/>
            <a:ext cx="9036211" cy="1681906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NỘI DUNG CỦA BIỆN PHÁP</a:t>
            </a:r>
            <a:endParaRPr lang="vi-VN" sz="3200" b="1" kern="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822863" y="-160255"/>
            <a:ext cx="2164357" cy="2628471"/>
          </a:xfrm>
          <a:prstGeom prst="rect">
            <a:avLst/>
          </a:prstGeom>
        </p:spPr>
      </p:pic>
      <p:pic>
        <p:nvPicPr>
          <p:cNvPr id="38" name="Picture 37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5" y="5781814"/>
            <a:ext cx="8937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77" y="4876801"/>
            <a:ext cx="235429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33">
            <a:extLst>
              <a:ext uri="{FF2B5EF4-FFF2-40B4-BE49-F238E27FC236}">
                <a16:creationId xmlns:a16="http://schemas.microsoft.com/office/drawing/2014/main" id="{B77C2E80-D79A-4521-A48B-AB1639ADA1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363" y="5722884"/>
            <a:ext cx="8937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8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24614" y="-396740"/>
            <a:ext cx="6394180" cy="8115300"/>
          </a:xfrm>
          <a:custGeom>
            <a:avLst/>
            <a:gdLst/>
            <a:ahLst/>
            <a:cxnLst/>
            <a:rect l="l" t="t" r="r" b="b"/>
            <a:pathLst>
              <a:path w="12788360" h="16230600">
                <a:moveTo>
                  <a:pt x="0" y="0"/>
                </a:moveTo>
                <a:lnTo>
                  <a:pt x="12788361" y="0"/>
                </a:lnTo>
                <a:lnTo>
                  <a:pt x="12788361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" y="152400"/>
            <a:ext cx="11963400" cy="6858000"/>
          </a:xfrm>
          <a:custGeom>
            <a:avLst/>
            <a:gdLst/>
            <a:ahLst/>
            <a:cxnLst/>
            <a:rect l="l" t="t" r="r" b="b"/>
            <a:pathLst>
              <a:path w="7364263" h="8376412">
                <a:moveTo>
                  <a:pt x="0" y="0"/>
                </a:moveTo>
                <a:lnTo>
                  <a:pt x="7364263" y="0"/>
                </a:lnTo>
                <a:lnTo>
                  <a:pt x="7364263" y="8376412"/>
                </a:lnTo>
                <a:lnTo>
                  <a:pt x="0" y="8376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522" y="932286"/>
            <a:ext cx="3265010" cy="433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710"/>
              </a:lnSpc>
            </a:pPr>
            <a:r>
              <a:rPr lang="en-US" sz="2650" dirty="0" err="1" smtClean="0">
                <a:solidFill>
                  <a:srgbClr val="819751"/>
                </a:solidFill>
                <a:latin typeface="Dingos Stamp"/>
                <a:ea typeface="Dingos Stamp"/>
                <a:cs typeface="Dingos Stamp"/>
                <a:sym typeface="Dingos Stamp"/>
              </a:rPr>
              <a:t>Biện</a:t>
            </a:r>
            <a:r>
              <a:rPr lang="en-US" sz="2650" dirty="0" smtClean="0">
                <a:solidFill>
                  <a:srgbClr val="819751"/>
                </a:solidFill>
                <a:latin typeface="Dingos Stamp"/>
                <a:ea typeface="Dingos Stamp"/>
                <a:cs typeface="Dingos Stamp"/>
                <a:sym typeface="Dingos Stamp"/>
              </a:rPr>
              <a:t> </a:t>
            </a:r>
            <a:r>
              <a:rPr lang="en-US" sz="2650" dirty="0" err="1" smtClean="0">
                <a:solidFill>
                  <a:srgbClr val="819751"/>
                </a:solidFill>
                <a:latin typeface="Dingos Stamp"/>
                <a:ea typeface="Dingos Stamp"/>
                <a:cs typeface="Dingos Stamp"/>
                <a:sym typeface="Dingos Stamp"/>
              </a:rPr>
              <a:t>pháp</a:t>
            </a:r>
            <a:r>
              <a:rPr lang="en-US" sz="2650" dirty="0" smtClean="0">
                <a:solidFill>
                  <a:srgbClr val="819751"/>
                </a:solidFill>
                <a:latin typeface="Dingos Stamp"/>
                <a:ea typeface="Dingos Stamp"/>
                <a:cs typeface="Dingos Stamp"/>
                <a:sym typeface="Dingos Stamp"/>
              </a:rPr>
              <a:t> 1</a:t>
            </a:r>
            <a:endParaRPr lang="en-US" sz="2650" dirty="0">
              <a:solidFill>
                <a:srgbClr val="819751"/>
              </a:solidFill>
              <a:latin typeface="Dingos Stamp"/>
              <a:ea typeface="Dingos Stamp"/>
              <a:cs typeface="Dingos Stamp"/>
              <a:sym typeface="Dingos Stamp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24000" y="3906647"/>
            <a:ext cx="1698212" cy="2057400"/>
          </a:xfrm>
          <a:custGeom>
            <a:avLst/>
            <a:gdLst/>
            <a:ahLst/>
            <a:cxnLst/>
            <a:rect l="l" t="t" r="r" b="b"/>
            <a:pathLst>
              <a:path w="3396424" h="4114800">
                <a:moveTo>
                  <a:pt x="0" y="0"/>
                </a:moveTo>
                <a:lnTo>
                  <a:pt x="3396424" y="0"/>
                </a:lnTo>
                <a:lnTo>
                  <a:pt x="339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3146263" y="3906647"/>
            <a:ext cx="1698212" cy="2057400"/>
          </a:xfrm>
          <a:custGeom>
            <a:avLst/>
            <a:gdLst/>
            <a:ahLst/>
            <a:cxnLst/>
            <a:rect l="l" t="t" r="r" b="b"/>
            <a:pathLst>
              <a:path w="3396424" h="4114800">
                <a:moveTo>
                  <a:pt x="3396424" y="0"/>
                </a:moveTo>
                <a:lnTo>
                  <a:pt x="0" y="0"/>
                </a:lnTo>
                <a:lnTo>
                  <a:pt x="0" y="4114800"/>
                </a:lnTo>
                <a:lnTo>
                  <a:pt x="3396424" y="4114800"/>
                </a:lnTo>
                <a:lnTo>
                  <a:pt x="339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54056" y="5703130"/>
            <a:ext cx="1858166" cy="521835"/>
          </a:xfrm>
          <a:custGeom>
            <a:avLst/>
            <a:gdLst/>
            <a:ahLst/>
            <a:cxnLst/>
            <a:rect l="l" t="t" r="r" b="b"/>
            <a:pathLst>
              <a:path w="3716331" h="1043670">
                <a:moveTo>
                  <a:pt x="0" y="0"/>
                </a:moveTo>
                <a:lnTo>
                  <a:pt x="3716331" y="0"/>
                </a:lnTo>
                <a:lnTo>
                  <a:pt x="3716331" y="1043669"/>
                </a:lnTo>
                <a:lnTo>
                  <a:pt x="0" y="10436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6"/>
          <p:cNvSpPr txBox="1"/>
          <p:nvPr/>
        </p:nvSpPr>
        <p:spPr>
          <a:xfrm>
            <a:off x="2461856" y="932286"/>
            <a:ext cx="8532978" cy="3067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25108" defTabSz="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5108" defTabSz="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F497D">
                  <a:lumMod val="75000"/>
                </a:srgb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defTabSz="228600">
              <a:lnSpc>
                <a:spcPts val="1855"/>
              </a:lnSpc>
            </a:pPr>
            <a:endParaRPr lang="en-US" sz="1325" dirty="0">
              <a:solidFill>
                <a:srgbClr val="819751"/>
              </a:solidFill>
              <a:latin typeface="Dingos Stamp"/>
              <a:ea typeface="Dingos Stamp"/>
              <a:cs typeface="Dingos Stamp"/>
              <a:sym typeface="Dingos Stamp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1600" y="3505200"/>
            <a:ext cx="9601200" cy="32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6091</TotalTime>
  <Words>384</Words>
  <Application>Microsoft Office PowerPoint</Application>
  <PresentationFormat>Widescreen</PresentationFormat>
  <Paragraphs>66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微软雅黑</vt:lpstr>
      <vt:lpstr>SimSun</vt:lpstr>
      <vt:lpstr>Alice Bold</vt:lpstr>
      <vt:lpstr>Arial</vt:lpstr>
      <vt:lpstr>Bryndan Write</vt:lpstr>
      <vt:lpstr>Calibri</vt:lpstr>
      <vt:lpstr>Dingos Stamp</vt:lpstr>
      <vt:lpstr>DM Sans</vt:lpstr>
      <vt:lpstr>DM Sans Bold</vt:lpstr>
      <vt:lpstr>Times New Roman</vt:lpstr>
      <vt:lpstr>Verdana</vt:lpstr>
      <vt:lpstr>字魂59号-创粗黑</vt:lpstr>
      <vt:lpstr>思源黑体 CN Medium</vt:lpstr>
      <vt:lpstr>3_Office Theme</vt:lpstr>
      <vt:lpstr>Custom Design</vt:lpstr>
      <vt:lpstr>7_Office Theme</vt:lpstr>
      <vt:lpstr>9_Office Theme</vt:lpstr>
      <vt:lpstr>Office 主题</vt:lpstr>
      <vt:lpstr>5_Office Theme</vt:lpstr>
      <vt:lpstr>11_Office Theme</vt:lpstr>
      <vt:lpstr>2_Office Theme</vt:lpstr>
      <vt:lpstr>1_Office Theme</vt:lpstr>
      <vt:lpstr>12_Office Theme</vt:lpstr>
      <vt:lpstr>13_Office Theme</vt:lpstr>
      <vt:lpstr>2_Office 主题</vt:lpstr>
      <vt:lpstr>Office Theme</vt:lpstr>
      <vt:lpstr>19_Office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Kiến nghị</vt:lpstr>
      <vt:lpstr>XIN CHÂN THÀNH CẢM ƠN!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1213</cp:revision>
  <dcterms:created xsi:type="dcterms:W3CDTF">2021-07-16T14:18:37Z</dcterms:created>
  <dcterms:modified xsi:type="dcterms:W3CDTF">2025-05-06T13:58:08Z</dcterms:modified>
</cp:coreProperties>
</file>