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media/audio6.wav" ContentType="audio/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  <p:sldMasterId id="2147483719" r:id="rId5"/>
    <p:sldMasterId id="2147483758" r:id="rId6"/>
  </p:sldMasterIdLst>
  <p:notesMasterIdLst>
    <p:notesMasterId r:id="rId35"/>
  </p:notesMasterIdLst>
  <p:sldIdLst>
    <p:sldId id="3282" r:id="rId7"/>
    <p:sldId id="823" r:id="rId8"/>
    <p:sldId id="2632" r:id="rId9"/>
    <p:sldId id="863" r:id="rId10"/>
    <p:sldId id="826" r:id="rId11"/>
    <p:sldId id="828" r:id="rId12"/>
    <p:sldId id="829" r:id="rId13"/>
    <p:sldId id="830" r:id="rId14"/>
    <p:sldId id="868" r:id="rId15"/>
    <p:sldId id="2633" r:id="rId16"/>
    <p:sldId id="836" r:id="rId17"/>
    <p:sldId id="837" r:id="rId18"/>
    <p:sldId id="263" r:id="rId19"/>
    <p:sldId id="284" r:id="rId20"/>
    <p:sldId id="285" r:id="rId21"/>
    <p:sldId id="838" r:id="rId22"/>
    <p:sldId id="2642" r:id="rId23"/>
    <p:sldId id="2641" r:id="rId24"/>
    <p:sldId id="2667" r:id="rId25"/>
    <p:sldId id="2668" r:id="rId26"/>
    <p:sldId id="2669" r:id="rId27"/>
    <p:sldId id="289" r:id="rId28"/>
    <p:sldId id="291" r:id="rId29"/>
    <p:sldId id="309" r:id="rId30"/>
    <p:sldId id="310" r:id="rId31"/>
    <p:sldId id="311" r:id="rId32"/>
    <p:sldId id="860" r:id="rId33"/>
    <p:sldId id="3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58" d="100"/>
          <a:sy n="58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02538-BD5A-0ED8-A3D6-90DBEFE0C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27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09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916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4411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0586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039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752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83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4231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14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500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2590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588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图片 5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740"/>
            <a:ext cx="10868941" cy="58125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8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2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6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9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8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6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91E5-4FAC-46D3-A8AD-A70BC3DC79FF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3748B-9F69-428D-A247-A2A9AE552A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031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6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00.png"/><Relationship Id="rId7" Type="http://schemas.openxmlformats.org/officeDocument/2006/relationships/image" Target="../media/image180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00.png"/><Relationship Id="rId5" Type="http://schemas.openxmlformats.org/officeDocument/2006/relationships/image" Target="../media/image1600.png"/><Relationship Id="rId4" Type="http://schemas.openxmlformats.org/officeDocument/2006/relationships/image" Target="../media/image14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7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7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46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7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8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8.png"/><Relationship Id="rId2" Type="http://schemas.openxmlformats.org/officeDocument/2006/relationships/tags" Target="../tags/tag2.xml"/><Relationship Id="rId16" Type="http://schemas.openxmlformats.org/officeDocument/2006/relationships/image" Target="../media/image9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7.png"/><Relationship Id="rId5" Type="http://schemas.openxmlformats.org/officeDocument/2006/relationships/tags" Target="../tags/tag5.xml"/><Relationship Id="rId15" Type="http://schemas.openxmlformats.org/officeDocument/2006/relationships/image" Target="../media/image92.png"/><Relationship Id="rId10" Type="http://schemas.openxmlformats.org/officeDocument/2006/relationships/audio" Target="../media/audio6.wav"/><Relationship Id="rId4" Type="http://schemas.openxmlformats.org/officeDocument/2006/relationships/tags" Target="../tags/tag4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png"/><Relationship Id="rId18" Type="http://schemas.openxmlformats.org/officeDocument/2006/relationships/image" Target="../media/image101.png"/><Relationship Id="rId3" Type="http://schemas.openxmlformats.org/officeDocument/2006/relationships/audio" Target="../media/audio6.wav"/><Relationship Id="rId21" Type="http://schemas.openxmlformats.org/officeDocument/2006/relationships/image" Target="../media/image103.png"/><Relationship Id="rId7" Type="http://schemas.openxmlformats.org/officeDocument/2006/relationships/image" Target="../media/image880.png"/><Relationship Id="rId12" Type="http://schemas.openxmlformats.org/officeDocument/2006/relationships/image" Target="../media/image930.png"/><Relationship Id="rId17" Type="http://schemas.openxmlformats.org/officeDocument/2006/relationships/image" Target="../media/image102.png"/><Relationship Id="rId25" Type="http://schemas.openxmlformats.org/officeDocument/2006/relationships/image" Target="../media/image94.wmf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1" Type="http://schemas.openxmlformats.org/officeDocument/2006/relationships/vmlDrawing" Target="../drawings/vmlDrawing1.vml"/><Relationship Id="rId6" Type="http://schemas.microsoft.com/office/2007/relationships/hdphoto" Target="../media/hdphoto9.wdp"/><Relationship Id="rId11" Type="http://schemas.openxmlformats.org/officeDocument/2006/relationships/image" Target="../media/image920.png"/><Relationship Id="rId24" Type="http://schemas.openxmlformats.org/officeDocument/2006/relationships/oleObject" Target="../embeddings/oleObject1.bin"/><Relationship Id="rId5" Type="http://schemas.openxmlformats.org/officeDocument/2006/relationships/image" Target="../media/image96.png"/><Relationship Id="rId15" Type="http://schemas.openxmlformats.org/officeDocument/2006/relationships/image" Target="../media/image100.png"/><Relationship Id="rId23" Type="http://schemas.openxmlformats.org/officeDocument/2006/relationships/image" Target="../media/image1001.png"/><Relationship Id="rId10" Type="http://schemas.openxmlformats.org/officeDocument/2006/relationships/image" Target="../media/image98.png"/><Relationship Id="rId19" Type="http://schemas.openxmlformats.org/officeDocument/2006/relationships/image" Target="../media/image980.png"/><Relationship Id="rId4" Type="http://schemas.openxmlformats.org/officeDocument/2006/relationships/image" Target="../media/image95.png"/><Relationship Id="rId9" Type="http://schemas.openxmlformats.org/officeDocument/2006/relationships/image" Target="../media/image900.png"/><Relationship Id="rId14" Type="http://schemas.openxmlformats.org/officeDocument/2006/relationships/image" Target="../media/image101.png"/><Relationship Id="rId22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png"/><Relationship Id="rId18" Type="http://schemas.microsoft.com/office/2007/relationships/hdphoto" Target="../media/hdphoto10.wdp"/><Relationship Id="rId3" Type="http://schemas.openxmlformats.org/officeDocument/2006/relationships/audio" Target="../media/audio6.wav"/><Relationship Id="rId21" Type="http://schemas.openxmlformats.org/officeDocument/2006/relationships/oleObject" Target="../embeddings/oleObject2.bin"/><Relationship Id="rId7" Type="http://schemas.openxmlformats.org/officeDocument/2006/relationships/image" Target="../media/image1020.png"/><Relationship Id="rId12" Type="http://schemas.openxmlformats.org/officeDocument/2006/relationships/image" Target="../media/image931.png"/><Relationship Id="rId17" Type="http://schemas.openxmlformats.org/officeDocument/2006/relationships/image" Target="../media/image106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vmlDrawing" Target="../drawings/vmlDrawing2.vml"/><Relationship Id="rId6" Type="http://schemas.microsoft.com/office/2007/relationships/hdphoto" Target="../media/hdphoto9.wdp"/><Relationship Id="rId11" Type="http://schemas.openxmlformats.org/officeDocument/2006/relationships/image" Target="../media/image921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901.png"/><Relationship Id="rId14" Type="http://schemas.openxmlformats.org/officeDocument/2006/relationships/image" Target="../media/image1030.png"/><Relationship Id="rId22" Type="http://schemas.openxmlformats.org/officeDocument/2006/relationships/image" Target="../media/image10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png"/><Relationship Id="rId18" Type="http://schemas.openxmlformats.org/officeDocument/2006/relationships/image" Target="../media/image103.png"/><Relationship Id="rId3" Type="http://schemas.openxmlformats.org/officeDocument/2006/relationships/audio" Target="../media/audio6.wav"/><Relationship Id="rId21" Type="http://schemas.openxmlformats.org/officeDocument/2006/relationships/oleObject" Target="../embeddings/oleObject3.bin"/><Relationship Id="rId7" Type="http://schemas.openxmlformats.org/officeDocument/2006/relationships/image" Target="../media/image109.png"/><Relationship Id="rId12" Type="http://schemas.openxmlformats.org/officeDocument/2006/relationships/image" Target="../media/image932.png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12.png"/><Relationship Id="rId20" Type="http://schemas.openxmlformats.org/officeDocument/2006/relationships/image" Target="../media/image1000.png"/><Relationship Id="rId1" Type="http://schemas.openxmlformats.org/officeDocument/2006/relationships/vmlDrawing" Target="../drawings/vmlDrawing3.vml"/><Relationship Id="rId6" Type="http://schemas.microsoft.com/office/2007/relationships/hdphoto" Target="../media/hdphoto9.wdp"/><Relationship Id="rId11" Type="http://schemas.openxmlformats.org/officeDocument/2006/relationships/image" Target="../media/image922.png"/><Relationship Id="rId5" Type="http://schemas.openxmlformats.org/officeDocument/2006/relationships/image" Target="../media/image96.png"/><Relationship Id="rId15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microsoft.com/office/2007/relationships/hdphoto" Target="../media/hdphoto10.wdp"/><Relationship Id="rId4" Type="http://schemas.openxmlformats.org/officeDocument/2006/relationships/image" Target="../media/image95.png"/><Relationship Id="rId9" Type="http://schemas.openxmlformats.org/officeDocument/2006/relationships/image" Target="../media/image902.png"/><Relationship Id="rId14" Type="http://schemas.openxmlformats.org/officeDocument/2006/relationships/image" Target="../media/image110.png"/><Relationship Id="rId22" Type="http://schemas.openxmlformats.org/officeDocument/2006/relationships/image" Target="../media/image10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122.png"/><Relationship Id="rId5" Type="http://schemas.openxmlformats.org/officeDocument/2006/relationships/image" Target="../media/image11.png"/><Relationship Id="rId10" Type="http://schemas.microsoft.com/office/2007/relationships/hdphoto" Target="../media/hdphoto8.wdp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microsoft.com/office/2007/relationships/media" Target="../media/media2.mp3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4.xml"/><Relationship Id="rId10" Type="http://schemas.openxmlformats.org/officeDocument/2006/relationships/image" Target="../media/image16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8.xml"/><Relationship Id="rId5" Type="http://schemas.openxmlformats.org/officeDocument/2006/relationships/image" Target="../media/image22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24.png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24.png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24.png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icture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6559" y="1400441"/>
            <a:ext cx="11379200" cy="1524131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Toán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Bài 63 : Phép nhân phân số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(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611" y="779148"/>
            <a:ext cx="11582400" cy="812526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6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8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4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717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-20782"/>
            <a:ext cx="8437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781008" y="1435361"/>
          <a:ext cx="3836895" cy="34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379">
                  <a:extLst>
                    <a:ext uri="{9D8B030D-6E8A-4147-A177-3AD203B41FA5}">
                      <a16:colId xmlns:a16="http://schemas.microsoft.com/office/drawing/2014/main" val="1913330624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1824289302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4035282479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3418703475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1904069172"/>
                    </a:ext>
                  </a:extLst>
                </a:gridCol>
              </a:tblGrid>
              <a:tr h="11486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53934"/>
                  </a:ext>
                </a:extLst>
              </a:tr>
              <a:tr h="11486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329865"/>
                  </a:ext>
                </a:extLst>
              </a:tr>
              <a:tr h="11486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721101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7781008" y="1281011"/>
            <a:ext cx="383689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9054193" y="708347"/>
            <a:ext cx="847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1748275" y="1435361"/>
            <a:ext cx="1" cy="34459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 rot="5400000">
            <a:off x="11568175" y="2766901"/>
            <a:ext cx="847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789030"/>
            <a:ext cx="4904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1701335"/>
            <a:ext cx="6830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23210" y="1701334"/>
                <a:ext cx="81741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210" y="1701334"/>
                <a:ext cx="817418" cy="658898"/>
              </a:xfrm>
              <a:prstGeom prst="rect">
                <a:avLst/>
              </a:prstGeom>
              <a:blipFill>
                <a:blip r:embed="rId2"/>
                <a:stretch>
                  <a:fillRect r="-186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12203" y="2274044"/>
            <a:ext cx="2325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ô.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2555" y="2221199"/>
                <a:ext cx="8174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𝟏𝟓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55" y="2221199"/>
                <a:ext cx="81741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51273" y="2868759"/>
            <a:ext cx="5462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404791" y="2666484"/>
                <a:ext cx="1418419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791" y="2666484"/>
                <a:ext cx="1418419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781008" y="3740539"/>
          <a:ext cx="781101" cy="1140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101">
                  <a:extLst>
                    <a:ext uri="{9D8B030D-6E8A-4147-A177-3AD203B41FA5}">
                      <a16:colId xmlns:a16="http://schemas.microsoft.com/office/drawing/2014/main" val="2479002786"/>
                    </a:ext>
                  </a:extLst>
                </a:gridCol>
              </a:tblGrid>
              <a:tr h="11407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361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5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4" grpId="0"/>
      <p:bldP spid="36" grpId="0"/>
      <p:bldP spid="37" grpId="0"/>
      <p:bldP spid="9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-20782"/>
            <a:ext cx="8437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781008" y="1435361"/>
          <a:ext cx="3836895" cy="34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379">
                  <a:extLst>
                    <a:ext uri="{9D8B030D-6E8A-4147-A177-3AD203B41FA5}">
                      <a16:colId xmlns:a16="http://schemas.microsoft.com/office/drawing/2014/main" val="1913330624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1824289302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4035282479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3418703475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1904069172"/>
                    </a:ext>
                  </a:extLst>
                </a:gridCol>
              </a:tblGrid>
              <a:tr h="11486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53934"/>
                  </a:ext>
                </a:extLst>
              </a:tr>
              <a:tr h="11486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329865"/>
                  </a:ext>
                </a:extLst>
              </a:tr>
              <a:tr h="11486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721101"/>
                  </a:ext>
                </a:extLst>
              </a:tr>
            </a:tbl>
          </a:graphicData>
        </a:graphic>
      </p:graphicFrame>
      <p:sp>
        <p:nvSpPr>
          <p:cNvPr id="3" name="Left Brace 2"/>
          <p:cNvSpPr/>
          <p:nvPr/>
        </p:nvSpPr>
        <p:spPr>
          <a:xfrm>
            <a:off x="7320993" y="2597209"/>
            <a:ext cx="363070" cy="2284072"/>
          </a:xfrm>
          <a:prstGeom prst="leftBrace">
            <a:avLst>
              <a:gd name="adj1" fmla="val 7692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81008" y="1281011"/>
            <a:ext cx="383689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9309668" y="708347"/>
            <a:ext cx="847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1748275" y="1435361"/>
            <a:ext cx="1" cy="34459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 rot="5400000">
            <a:off x="11568175" y="2766901"/>
            <a:ext cx="847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789030"/>
            <a:ext cx="4904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785036" y="2597208"/>
          <a:ext cx="766618" cy="2284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618">
                  <a:extLst>
                    <a:ext uri="{9D8B030D-6E8A-4147-A177-3AD203B41FA5}">
                      <a16:colId xmlns:a16="http://schemas.microsoft.com/office/drawing/2014/main" val="598708756"/>
                    </a:ext>
                  </a:extLst>
                </a:gridCol>
              </a:tblGrid>
              <a:tr h="114203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42717"/>
                  </a:ext>
                </a:extLst>
              </a:tr>
              <a:tr h="114203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5658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/>
              <p:nvPr/>
            </p:nvSpPr>
            <p:spPr>
              <a:xfrm>
                <a:off x="267067" y="1731932"/>
                <a:ext cx="3282958" cy="222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m.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4">
                <a:extLst>
                  <a:ext uri="{FF2B5EF4-FFF2-40B4-BE49-F238E27FC236}">
                    <a16:creationId xmlns:a16="http://schemas.microsoft.com/office/drawing/2014/main" id="{64FA9A09-1696-4663-9E5A-4EC5EDCEB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67" y="1731932"/>
                <a:ext cx="3282958" cy="2224135"/>
              </a:xfrm>
              <a:prstGeom prst="rect">
                <a:avLst/>
              </a:prstGeom>
              <a:blipFill>
                <a:blip r:embed="rId2"/>
                <a:stretch>
                  <a:fillRect l="-5762" r="-57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781008" y="3711388"/>
          <a:ext cx="3057320" cy="1169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30">
                  <a:extLst>
                    <a:ext uri="{9D8B030D-6E8A-4147-A177-3AD203B41FA5}">
                      <a16:colId xmlns:a16="http://schemas.microsoft.com/office/drawing/2014/main" val="3721474968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640499554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3445414069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1726583667"/>
                    </a:ext>
                  </a:extLst>
                </a:gridCol>
              </a:tblGrid>
              <a:tr h="11698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658209"/>
                  </a:ext>
                </a:extLst>
              </a:tr>
            </a:tbl>
          </a:graphicData>
        </a:graphic>
      </p:graphicFrame>
      <p:sp>
        <p:nvSpPr>
          <p:cNvPr id="19" name="Left Brace 18"/>
          <p:cNvSpPr/>
          <p:nvPr/>
        </p:nvSpPr>
        <p:spPr>
          <a:xfrm rot="16200000">
            <a:off x="9128133" y="3614839"/>
            <a:ext cx="363070" cy="3057320"/>
          </a:xfrm>
          <a:prstGeom prst="leftBrace">
            <a:avLst>
              <a:gd name="adj1" fmla="val 7692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962936" y="5429953"/>
                <a:ext cx="1089543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𝒎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936" y="5429953"/>
                <a:ext cx="1089543" cy="11310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66264" y="3173736"/>
                <a:ext cx="1089543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𝒎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264" y="3173736"/>
                <a:ext cx="1089543" cy="11310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3956067"/>
            <a:ext cx="6035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ô.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781008" y="2585799"/>
          <a:ext cx="3057320" cy="229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30">
                  <a:extLst>
                    <a:ext uri="{9D8B030D-6E8A-4147-A177-3AD203B41FA5}">
                      <a16:colId xmlns:a16="http://schemas.microsoft.com/office/drawing/2014/main" val="2451504170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3808592849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1684491741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3969434140"/>
                    </a:ext>
                  </a:extLst>
                </a:gridCol>
              </a:tblGrid>
              <a:tr h="11477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92099"/>
                  </a:ext>
                </a:extLst>
              </a:tr>
              <a:tr h="11477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11703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265064" y="4442713"/>
                <a:ext cx="5360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𝟖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064" y="4442713"/>
                <a:ext cx="53602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3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9" grpId="0" animBg="1"/>
      <p:bldP spid="20" grpId="0"/>
      <p:bldP spid="21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1701335"/>
            <a:ext cx="6830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23210" y="1701334"/>
                <a:ext cx="81741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210" y="1701334"/>
                <a:ext cx="817418" cy="658898"/>
              </a:xfrm>
              <a:prstGeom prst="rect">
                <a:avLst/>
              </a:prstGeom>
              <a:blipFill>
                <a:blip r:embed="rId2"/>
                <a:stretch>
                  <a:fillRect r="-186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12203" y="2274044"/>
            <a:ext cx="2325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ô.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2555" y="2221199"/>
                <a:ext cx="8174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𝟏𝟓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55" y="2221199"/>
                <a:ext cx="81741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51273" y="2868759"/>
            <a:ext cx="5462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404791" y="2666484"/>
                <a:ext cx="1418419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791" y="2666484"/>
                <a:ext cx="1418419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7781008" y="1435361"/>
          <a:ext cx="3836895" cy="34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379">
                  <a:extLst>
                    <a:ext uri="{9D8B030D-6E8A-4147-A177-3AD203B41FA5}">
                      <a16:colId xmlns:a16="http://schemas.microsoft.com/office/drawing/2014/main" val="1913330624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1824289302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4035282479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3418703475"/>
                    </a:ext>
                  </a:extLst>
                </a:gridCol>
                <a:gridCol w="767379">
                  <a:extLst>
                    <a:ext uri="{9D8B030D-6E8A-4147-A177-3AD203B41FA5}">
                      <a16:colId xmlns:a16="http://schemas.microsoft.com/office/drawing/2014/main" val="1904069172"/>
                    </a:ext>
                  </a:extLst>
                </a:gridCol>
              </a:tblGrid>
              <a:tr h="11486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53934"/>
                  </a:ext>
                </a:extLst>
              </a:tr>
              <a:tr h="11486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329865"/>
                  </a:ext>
                </a:extLst>
              </a:tr>
              <a:tr h="11486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721101"/>
                  </a:ext>
                </a:extLst>
              </a:tr>
            </a:tbl>
          </a:graphicData>
        </a:graphic>
      </p:graphicFrame>
      <p:sp>
        <p:nvSpPr>
          <p:cNvPr id="33" name="Left Brace 32"/>
          <p:cNvSpPr/>
          <p:nvPr/>
        </p:nvSpPr>
        <p:spPr>
          <a:xfrm>
            <a:off x="7320993" y="2597209"/>
            <a:ext cx="363070" cy="2284072"/>
          </a:xfrm>
          <a:prstGeom prst="leftBrace">
            <a:avLst>
              <a:gd name="adj1" fmla="val 7692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781008" y="1281011"/>
            <a:ext cx="383689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9309668" y="708347"/>
            <a:ext cx="847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1748275" y="1435361"/>
            <a:ext cx="1" cy="34459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 rot="5400000">
            <a:off x="11568175" y="2766901"/>
            <a:ext cx="847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7781008" y="3711388"/>
          <a:ext cx="3057320" cy="1169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30">
                  <a:extLst>
                    <a:ext uri="{9D8B030D-6E8A-4147-A177-3AD203B41FA5}">
                      <a16:colId xmlns:a16="http://schemas.microsoft.com/office/drawing/2014/main" val="3721474968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640499554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3445414069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1726583667"/>
                    </a:ext>
                  </a:extLst>
                </a:gridCol>
              </a:tblGrid>
              <a:tr h="11698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658209"/>
                  </a:ext>
                </a:extLst>
              </a:tr>
            </a:tbl>
          </a:graphicData>
        </a:graphic>
      </p:graphicFrame>
      <p:sp>
        <p:nvSpPr>
          <p:cNvPr id="45" name="Left Brace 44"/>
          <p:cNvSpPr/>
          <p:nvPr/>
        </p:nvSpPr>
        <p:spPr>
          <a:xfrm rot="16200000">
            <a:off x="9128133" y="3614839"/>
            <a:ext cx="363070" cy="3057320"/>
          </a:xfrm>
          <a:prstGeom prst="leftBrace">
            <a:avLst>
              <a:gd name="adj1" fmla="val 7692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962936" y="5429953"/>
                <a:ext cx="1089543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𝒎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936" y="5429953"/>
                <a:ext cx="1089543" cy="1131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66264" y="3173736"/>
                <a:ext cx="1089543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𝒎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264" y="3173736"/>
                <a:ext cx="1089543" cy="11310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0" y="3663464"/>
            <a:ext cx="6035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ô.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265064" y="4150110"/>
                <a:ext cx="5360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𝟖</m:t>
                      </m:r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064" y="4150110"/>
                <a:ext cx="53602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Hộp Văn bản 14">
            <a:extLst>
              <a:ext uri="{FF2B5EF4-FFF2-40B4-BE49-F238E27FC236}">
                <a16:creationId xmlns:a16="http://schemas.microsoft.com/office/drawing/2014/main" id="{64FA9A09-1696-4663-9E5A-4EC5EDCEB5A1}"/>
              </a:ext>
            </a:extLst>
          </p:cNvPr>
          <p:cNvSpPr txBox="1"/>
          <p:nvPr/>
        </p:nvSpPr>
        <p:spPr>
          <a:xfrm>
            <a:off x="-12203" y="4631175"/>
            <a:ext cx="5823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040763" y="5431492"/>
                <a:ext cx="1418419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63" y="5431492"/>
                <a:ext cx="1418419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7781008" y="2585799"/>
          <a:ext cx="3057320" cy="229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30">
                  <a:extLst>
                    <a:ext uri="{9D8B030D-6E8A-4147-A177-3AD203B41FA5}">
                      <a16:colId xmlns:a16="http://schemas.microsoft.com/office/drawing/2014/main" val="2451504170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3808592849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1684491741"/>
                    </a:ext>
                  </a:extLst>
                </a:gridCol>
                <a:gridCol w="764330">
                  <a:extLst>
                    <a:ext uri="{9D8B030D-6E8A-4147-A177-3AD203B41FA5}">
                      <a16:colId xmlns:a16="http://schemas.microsoft.com/office/drawing/2014/main" val="3969434140"/>
                    </a:ext>
                  </a:extLst>
                </a:gridCol>
              </a:tblGrid>
              <a:tr h="11477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92099"/>
                  </a:ext>
                </a:extLst>
              </a:tr>
              <a:tr h="11477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11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2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67" y="4863254"/>
            <a:ext cx="8460115" cy="2018081"/>
          </a:xfrm>
          <a:prstGeom prst="rect">
            <a:avLst/>
          </a:prstGeom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05" y="996118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ea typeface="宋体" panose="02010600030101010101" pitchFamily="2" charset="-122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8" y="63463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606"/>
                  </a:solidFill>
                  <a:effectLst/>
                  <a:uLnTx/>
                  <a:uFillTx/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9" y="1783158"/>
            <a:ext cx="1185801" cy="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500227" y="143283"/>
            <a:ext cx="2183477" cy="3491258"/>
            <a:chOff x="4205989" y="-169661"/>
            <a:chExt cx="2183477" cy="3491258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169661"/>
              <a:ext cx="533401" cy="191978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205989" y="1166550"/>
              <a:ext cx="2183477" cy="2155047"/>
              <a:chOff x="4189334" y="925664"/>
              <a:chExt cx="1687282" cy="16927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4189334" y="925664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5469836" y="-435194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211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124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9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1" cstate="hq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3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Rounded Rectangle 65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: </a:t>
            </a:r>
          </a:p>
        </p:txBody>
      </p:sp>
      <p:graphicFrame>
        <p:nvGraphicFramePr>
          <p:cNvPr id="67" name="Object 1"/>
          <p:cNvGraphicFramePr>
            <a:graphicFrameLocks noChangeAspect="1"/>
          </p:cNvGraphicFramePr>
          <p:nvPr/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24" imgW="622080" imgH="393480" progId="Equation.3">
                  <p:embed/>
                </p:oleObj>
              </mc:Choice>
              <mc:Fallback>
                <p:oleObj name="Equation" r:id="rId24" imgW="622080" imgH="393480" progId="Equation.3">
                  <p:embed/>
                  <p:pic>
                    <p:nvPicPr>
                      <p:cNvPr id="6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23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594497" y="593014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33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18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124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/>
        </p:nvGraphicFramePr>
        <p:xfrm>
          <a:off x="6138863" y="107950"/>
          <a:ext cx="24574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21" imgW="672840" imgH="393480" progId="Equation.3">
                  <p:embed/>
                </p:oleObj>
              </mc:Choice>
              <mc:Fallback>
                <p:oleObj name="Equation" r:id="rId21" imgW="672840" imgH="393480" progId="Equation.3">
                  <p:embed/>
                  <p:pic>
                    <p:nvPicPr>
                      <p:cNvPr id="4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07950"/>
                        <a:ext cx="24574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2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42886" y="-489542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109579" y="-28645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20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32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UTM Cookies" panose="02040603050506020204" pitchFamily="18" charset="0"/>
                                  <a:ea typeface="+mn-ea"/>
                                  <a:cs typeface="+mn-cs"/>
                                </a:rPr>
                                <m:t>114</m:t>
                              </m:r>
                            </m:den>
                          </m:f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hq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32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UTM Cookies" panose="02040603050506020204" pitchFamily="18" charset="0"/>
                                <a:ea typeface="+mn-ea"/>
                                <a:cs typeface="+mn-cs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/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4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7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lấy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nhớ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1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96445764"/>
              </p:ext>
            </p:extLst>
          </p:nvPr>
        </p:nvGraphicFramePr>
        <p:xfrm>
          <a:off x="666750" y="1498600"/>
          <a:ext cx="10515600" cy="449363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1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94517" y="681244"/>
            <a:ext cx="6997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SAU BÀI HỌC: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503</Words>
  <Application>Microsoft Office PowerPoint</Application>
  <PresentationFormat>Widescreen</PresentationFormat>
  <Paragraphs>162</Paragraphs>
  <Slides>28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宋体</vt:lpstr>
      <vt:lpstr>.黑体-日本?</vt:lpstr>
      <vt:lpstr>Arial</vt:lpstr>
      <vt:lpstr>Calibri</vt:lpstr>
      <vt:lpstr>Calibri Light</vt:lpstr>
      <vt:lpstr>Cambria</vt:lpstr>
      <vt:lpstr>Cambria Math</vt:lpstr>
      <vt:lpstr>等线</vt:lpstr>
      <vt:lpstr>HP001 4 hàng</vt:lpstr>
      <vt:lpstr>SVN-Cookies</vt:lpstr>
      <vt:lpstr>Tahoma</vt:lpstr>
      <vt:lpstr>Times New Roman</vt:lpstr>
      <vt:lpstr>UTM Avo</vt:lpstr>
      <vt:lpstr>UTM Cookies</vt:lpstr>
      <vt:lpstr>UTM Dai Co Viet</vt:lpstr>
      <vt:lpstr>UTM Gradoo</vt:lpstr>
      <vt:lpstr>UTM Showcard</vt:lpstr>
      <vt:lpstr>杨任东竹石体-Medium</vt:lpstr>
      <vt:lpstr>迷你简少儿</vt:lpstr>
      <vt:lpstr>Office 主题​​</vt:lpstr>
      <vt:lpstr>6_Office Theme</vt:lpstr>
      <vt:lpstr>Custom Design</vt:lpstr>
      <vt:lpstr>2_Office Theme</vt:lpstr>
      <vt:lpstr>Office Theme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2023-12-27T11:55:47Z</dcterms:created>
  <dcterms:modified xsi:type="dcterms:W3CDTF">2025-04-20T23:15:45Z</dcterms:modified>
</cp:coreProperties>
</file>