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64" r:id="rId3"/>
    <p:sldId id="274" r:id="rId4"/>
    <p:sldId id="273" r:id="rId5"/>
    <p:sldId id="257" r:id="rId6"/>
    <p:sldId id="258" r:id="rId7"/>
    <p:sldId id="259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/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March 20,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0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5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March 20,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7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14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0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Wednesday, March 20,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7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2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1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2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lIns="109728" tIns="109728" rIns="109728" bIns="91440" anchor="ctr"/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March 20,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81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25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25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25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25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25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wmf"/><Relationship Id="rId3" Type="http://schemas.openxmlformats.org/officeDocument/2006/relationships/control" Target="../activeX/activeX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image" Target="../media/image12.wmf"/><Relationship Id="rId5" Type="http://schemas.openxmlformats.org/officeDocument/2006/relationships/control" Target="../activeX/activeX5.xml"/><Relationship Id="rId10" Type="http://schemas.openxmlformats.org/officeDocument/2006/relationships/image" Target="../media/image11.wmf"/><Relationship Id="rId4" Type="http://schemas.openxmlformats.org/officeDocument/2006/relationships/control" Target="../activeX/activeX4.xml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8C448D53-ACA1-4CA4-B08A-09FB0780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711910E-CDDF-F708-EB0C-B691A2E36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1900" y="448056"/>
            <a:ext cx="5428996" cy="34015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vi-VN" sz="4500" dirty="0"/>
              <a:t>CHÀO MỪNG QUÝ THẦY CÔ VỀ </a:t>
            </a:r>
            <a:br>
              <a:rPr lang="vi-VN" sz="4500" dirty="0"/>
            </a:br>
            <a:r>
              <a:rPr lang="vi-VN" sz="4500" dirty="0"/>
              <a:t>DỰ GIỜ THĂM LỚP 1A1!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D37C64E-7A59-5861-A69E-D85E1328D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900" y="4471416"/>
            <a:ext cx="5428996" cy="1481328"/>
          </a:xfrm>
        </p:spPr>
        <p:txBody>
          <a:bodyPr>
            <a:normAutofit/>
          </a:bodyPr>
          <a:lstStyle/>
          <a:p>
            <a:r>
              <a:rPr lang="vi-VN" b="1" dirty="0"/>
              <a:t>Giáo viên: Nguyễn Thị </a:t>
            </a:r>
            <a:r>
              <a:rPr lang="vi-VN" b="1" dirty="0" err="1"/>
              <a:t>Thùy</a:t>
            </a:r>
            <a:r>
              <a:rPr lang="vi-VN" b="1" dirty="0"/>
              <a:t> Trang</a:t>
            </a:r>
          </a:p>
        </p:txBody>
      </p:sp>
      <p:pic>
        <p:nvPicPr>
          <p:cNvPr id="4" name="Picture 3" descr="Neon 3D circle art">
            <a:extLst>
              <a:ext uri="{FF2B5EF4-FFF2-40B4-BE49-F238E27FC236}">
                <a16:creationId xmlns:a16="http://schemas.microsoft.com/office/drawing/2014/main" id="{87B4A7DC-9054-25B2-3792-A20A47061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4" r="13894" b="2"/>
          <a:stretch/>
        </p:blipFill>
        <p:spPr>
          <a:xfrm>
            <a:off x="451104" y="450000"/>
            <a:ext cx="5422576" cy="5544000"/>
          </a:xfrm>
          <a:prstGeom prst="rect">
            <a:avLst/>
          </a:prstGeom>
        </p:spPr>
      </p:pic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3B5719CE-F76F-4313-9A48-ADF79E67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8321" y="4122000"/>
            <a:ext cx="544709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0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yển chọn hình nền hoa hướng dương đẹp cho máy tính">
            <a:extLst>
              <a:ext uri="{FF2B5EF4-FFF2-40B4-BE49-F238E27FC236}">
                <a16:creationId xmlns:a16="http://schemas.microsoft.com/office/drawing/2014/main" id="{1A24ABEC-80D5-DD81-4E9A-EB30A925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220"/>
            <a:ext cx="12192000" cy="70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C12D5C3-C7A8-3646-8BCB-CE4D3440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3615" y="2174689"/>
            <a:ext cx="11301984" cy="114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CẢM ƠN CÁC EM HỌC SINH!</a:t>
            </a:r>
            <a:br>
              <a:rPr lang="vi-VN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8281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C95D3F-C52F-4F07-95D4-836E1078E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hỗ dành sẵn cho Nội dung 3" descr="Ảnh có chứa Đồ họa, thiết kế đồ họa, phim hoạt hình, Phông chữ&#10;&#10;Mô tả được tạo tự động">
            <a:extLst>
              <a:ext uri="{FF2B5EF4-FFF2-40B4-BE49-F238E27FC236}">
                <a16:creationId xmlns:a16="http://schemas.microsoft.com/office/drawing/2014/main" id="{161E785F-726B-46B8-BCD4-29FC24052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9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53D5A6-4396-D319-E65E-FFCE7198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4F7C1BE-6F79-7CB2-3491-DC84F1AC4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20CBF617-A6DA-A4A3-327C-DDECF8D75B56}"/>
              </a:ext>
            </a:extLst>
          </p:cNvPr>
          <p:cNvGrpSpPr/>
          <p:nvPr/>
        </p:nvGrpSpPr>
        <p:grpSpPr>
          <a:xfrm>
            <a:off x="3754876" y="875490"/>
            <a:ext cx="5038927" cy="4195191"/>
            <a:chOff x="937622" y="3892745"/>
            <a:chExt cx="2717960" cy="1968184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98E5C050-ABAC-B15A-73B9-FDA49F20B79D}"/>
                </a:ext>
              </a:extLst>
            </p:cNvPr>
            <p:cNvGrpSpPr/>
            <p:nvPr/>
          </p:nvGrpSpPr>
          <p:grpSpPr>
            <a:xfrm>
              <a:off x="937622" y="3892745"/>
              <a:ext cx="2717960" cy="1881547"/>
              <a:chOff x="942431" y="3760341"/>
              <a:chExt cx="2717960" cy="1881547"/>
            </a:xfrm>
          </p:grpSpPr>
          <p:pic>
            <p:nvPicPr>
              <p:cNvPr id="1030" name="Picture 6" descr="10 Chữ số ngộ nghĩnh ý tưởng | kỹ năng vận động tinh, toán học, toán nhà trẻ">
                <a:extLst>
                  <a:ext uri="{FF2B5EF4-FFF2-40B4-BE49-F238E27FC236}">
                    <a16:creationId xmlns:a16="http://schemas.microsoft.com/office/drawing/2014/main" id="{E2AC8487-AFC4-1278-884A-7C3A765009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2431" y="3760341"/>
                <a:ext cx="1358980" cy="1881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Hình ảnh Khuôn Mặt Dễ Thương Hoạt Hình Số 0 PNG , Con Số, Số 0 PNG và  Vector với nền trong suốt để tải xuống miễn phí">
                <a:extLst>
                  <a:ext uri="{FF2B5EF4-FFF2-40B4-BE49-F238E27FC236}">
                    <a16:creationId xmlns:a16="http://schemas.microsoft.com/office/drawing/2014/main" id="{2CCDD5A1-DEAA-D6B1-F39E-E8435CD9E7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37" t="6015" r="19141" b="17760"/>
              <a:stretch/>
            </p:blipFill>
            <p:spPr bwMode="auto">
              <a:xfrm>
                <a:off x="2301411" y="3760341"/>
                <a:ext cx="1358980" cy="1881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FAF297F3-31E2-B759-1BE0-C2330ED624CA}"/>
                </a:ext>
              </a:extLst>
            </p:cNvPr>
            <p:cNvSpPr txBox="1"/>
            <p:nvPr/>
          </p:nvSpPr>
          <p:spPr>
            <a:xfrm>
              <a:off x="2135694" y="5341110"/>
              <a:ext cx="478323" cy="5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50</a:t>
              </a:r>
              <a:endParaRPr lang="vi-V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550FF31-1710-4691-AF32-AB4CC2B62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4841" y="-2146282"/>
            <a:ext cx="20128514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5251D2-2887-475F-9E9B-F530D855D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734" y="580129"/>
            <a:ext cx="202010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None/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MẤY</a:t>
            </a:r>
            <a:r>
              <a:rPr lang="en-ID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057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34 0.0625 L -0.05234 0.06273 C -0.0582 0.06343 -0.06406 0.06296 -0.06979 0.06528 C -0.07383 0.0669 -0.07695 0.07338 -0.08099 0.07384 C -0.09479 0.07523 -0.10872 0.07199 -0.12252 0.07107 C -0.1276 0.06644 -0.13112 0.06412 -0.13528 0.05671 C -0.13659 0.0544 -0.13737 0.05116 -0.13841 0.04838 C -0.14101 0.01597 -0.1414 0.02361 -0.13685 -0.02268 C -0.13633 -0.02754 -0.13541 -0.03264 -0.13372 -0.0368 C -0.13099 -0.04329 -0.12708 -0.04792 -0.12409 -0.05393 C -0.12278 -0.05648 -0.12213 -0.05972 -0.12096 -0.06227 C -0.11484 -0.07477 -0.11198 -0.07801 -0.10495 -0.08796 C -0.11028 -0.09444 -0.11445 -0.10602 -0.12096 -0.10764 C -0.14192 -0.11366 -0.16341 -0.10879 -0.18476 -0.11065 C -0.18646 -0.11065 -0.18789 -0.1125 -0.18958 -0.11342 C -0.19166 -0.11805 -0.19362 -0.12315 -0.19596 -0.12754 C -0.19739 -0.13055 -0.19974 -0.13241 -0.20065 -0.13611 C -0.20195 -0.14143 -0.20169 -0.14745 -0.20234 -0.15324 C -0.20065 -0.19815 -0.21484 -0.2662 -0.19114 -0.29792 C -0.18919 -0.30046 -0.18685 -0.30162 -0.18476 -0.30347 C -0.17513 -0.30278 -0.14258 -0.30648 -0.1289 -0.29213 C -0.1207 -0.28356 -0.11484 -0.26921 -0.10651 -0.26088 C -0.10182 -0.25625 -0.09674 -0.25208 -0.09219 -0.24676 C -0.09036 -0.24444 -0.08919 -0.24074 -0.08737 -0.23819 C -0.08489 -0.23495 -0.08203 -0.23264 -0.07942 -0.22963 C -0.06927 -0.23264 -0.05898 -0.23379 -0.04909 -0.23819 C -0.04609 -0.23958 -0.04375 -0.24375 -0.04114 -0.24676 C -0.03893 -0.2493 -0.03659 -0.25185 -0.03476 -0.25532 C -0.03112 -0.2618 -0.02643 -0.27754 -0.02357 -0.28356 C -0.02018 -0.29074 -0.01497 -0.29537 -0.01237 -0.30347 C -0.00377 -0.33032 -0.00455 -0.3331 0.01472 -0.35463 C 0.02071 -0.36134 0.0431 -0.37106 0.04987 -0.3743 C 0.06589 -0.37245 0.07383 -0.37986 0.08334 -0.35741 C 0.08581 -0.35162 0.08646 -0.34421 0.08815 -0.3375 C 0.09349 -0.28009 0.08581 -0.35231 0.09284 -0.30926 C 0.09453 -0.29884 0.09714 -0.26458 0.10248 -0.25254 C 0.10547 -0.2456 0.11016 -0.24167 0.11367 -0.23542 C 0.12761 -0.21042 0.11042 -0.22963 0.13281 -0.20995 C 0.18242 -0.22083 0.16888 -0.22338 0.22696 -0.20694 C 0.22878 -0.20648 0.23008 -0.20324 0.23164 -0.20139 C 0.23386 -0.19467 0.23789 -0.18912 0.23815 -0.18148 C 0.23893 -0.15301 0.23763 -0.12454 0.2349 -0.09629 C 0.23438 -0.09051 0.23151 -0.08518 0.22852 -0.08217 C 0.22266 -0.07639 0.21576 -0.07477 0.20938 -0.07083 C 0.19024 -0.05903 0.203 -0.06366 0.18229 -0.05949 C 0.16901 -0.06042 0.1556 -0.05995 0.14232 -0.06227 C 0.13763 -0.06319 0.12617 -0.07685 0.12318 -0.0794 C 0.11875 -0.0831 0.11107 -0.0875 0.1056 -0.09074 C 0.103 -0.09444 0.10065 -0.09907 0.09766 -0.10208 C 0.09206 -0.10741 0.08464 -0.10879 0.07852 -0.11065 C 0.07591 -0.10879 0.07279 -0.1081 0.07058 -0.10486 C 0.06927 -0.10301 0.06836 -0.0993 0.06901 -0.09629 C 0.07123 -0.08611 0.07435 -0.07616 0.07852 -0.06805 C 0.0819 -0.06157 0.08711 -0.05879 0.09128 -0.05393 C 0.09349 -0.05116 0.09545 -0.04792 0.09766 -0.04537 C 0.10222 -0.04028 0.10417 -0.03958 0.10886 -0.0368 C 0.11302 -0.03125 0.12448 -0.0162 0.12643 -0.01134 C 0.12917 -0.00393 0.12956 0.00579 0.13125 0.01435 C 0.11953 0.02662 0.1086 0.04144 0.0961 0.05116 C 0.08867 0.05695 0.08008 0.05602 0.07214 0.05972 C 0.06732 0.06181 0.06263 0.06528 0.05781 0.06806 L 0.02748 0.05972 C 0.02031 0.05741 0.02188 0.05972 0.01953 0.05116 " pathEditMode="relative" rAng="0" ptsTypes="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53D5A6-4396-D319-E65E-FFCE7198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Nhac-chuong-hay-nhat-the-gio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4F59EB2-3CF9-7E61-5574-F7BB81F7C92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1213" y="3422650"/>
            <a:ext cx="406400" cy="406400"/>
          </a:xfr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D1E15194-93D6-FCAC-E91F-8607C0A8A308}"/>
              </a:ext>
            </a:extLst>
          </p:cNvPr>
          <p:cNvGrpSpPr/>
          <p:nvPr/>
        </p:nvGrpSpPr>
        <p:grpSpPr>
          <a:xfrm>
            <a:off x="3385227" y="1115661"/>
            <a:ext cx="5661496" cy="4193412"/>
            <a:chOff x="3952875" y="2090310"/>
            <a:chExt cx="3876034" cy="2525710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C06DBB5A-66B4-20C2-B7DF-E697D5943552}"/>
                </a:ext>
              </a:extLst>
            </p:cNvPr>
            <p:cNvGrpSpPr/>
            <p:nvPr/>
          </p:nvGrpSpPr>
          <p:grpSpPr>
            <a:xfrm>
              <a:off x="3952875" y="2090310"/>
              <a:ext cx="3876034" cy="2295770"/>
              <a:chOff x="3952875" y="2090310"/>
              <a:chExt cx="3876034" cy="2295770"/>
            </a:xfrm>
          </p:grpSpPr>
          <p:pic>
            <p:nvPicPr>
              <p:cNvPr id="8" name="Picture 2" descr="LQVT: Đếm đến 3, nhận biết nhóm có 3 đối tượng">
                <a:extLst>
                  <a:ext uri="{FF2B5EF4-FFF2-40B4-BE49-F238E27FC236}">
                    <a16:creationId xmlns:a16="http://schemas.microsoft.com/office/drawing/2014/main" id="{2E620D52-0BA9-26E1-10D4-B8A00D23A5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2875" y="2090310"/>
                <a:ext cx="1954765" cy="2295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 descr="Hình ảnh Khuôn Mặt Dễ Thương Hoạt Hình Số 0 PNG , Con Số, Số 0 PNG và  Vector với nền trong suốt để tải xuống miễn phí">
                <a:extLst>
                  <a:ext uri="{FF2B5EF4-FFF2-40B4-BE49-F238E27FC236}">
                    <a16:creationId xmlns:a16="http://schemas.microsoft.com/office/drawing/2014/main" id="{89A7E066-B1E1-F90D-EBBA-CBE639E641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37" t="6015" r="19141" b="17760"/>
              <a:stretch/>
            </p:blipFill>
            <p:spPr bwMode="auto">
              <a:xfrm>
                <a:off x="5907641" y="2090310"/>
                <a:ext cx="1921268" cy="2295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28B5997E-6944-E330-A793-25525B806D2C}"/>
                </a:ext>
              </a:extLst>
            </p:cNvPr>
            <p:cNvSpPr txBox="1"/>
            <p:nvPr/>
          </p:nvSpPr>
          <p:spPr>
            <a:xfrm>
              <a:off x="5419948" y="3600357"/>
              <a:ext cx="82266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30</a:t>
              </a:r>
              <a:endParaRPr lang="vi-V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550FF31-1710-4691-AF32-AB4CC2B62E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5649" y="-2250576"/>
            <a:ext cx="20128514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5251D2-2887-475F-9E9B-F530D855D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734" y="580129"/>
            <a:ext cx="202010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None/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MẤY</a:t>
            </a:r>
            <a:r>
              <a:rPr lang="en-ID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501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34 0.0625 L -0.05234 0.06274 C -0.0582 0.06343 -0.06406 0.06297 -0.06979 0.06528 C -0.07383 0.0669 -0.07695 0.07338 -0.08099 0.07385 C -0.09479 0.07524 -0.10872 0.07199 -0.12253 0.07107 C -0.1276 0.06644 -0.13112 0.06412 -0.13529 0.05672 C -0.13659 0.0544 -0.13737 0.05116 -0.13841 0.04838 C -0.14101 0.01598 -0.14141 0.02361 -0.13685 -0.02268 C -0.13633 -0.02754 -0.13542 -0.03264 -0.13372 -0.0368 C -0.13099 -0.04328 -0.12708 -0.04791 -0.12409 -0.05393 C -0.12279 -0.05648 -0.12213 -0.05972 -0.12096 -0.06226 C -0.11484 -0.07476 -0.11198 -0.07801 -0.10495 -0.08796 C -0.11029 -0.09444 -0.11445 -0.10601 -0.12096 -0.10764 C -0.14193 -0.11365 -0.16341 -0.10879 -0.18476 -0.11064 C -0.18646 -0.11064 -0.18789 -0.1125 -0.18958 -0.11342 C -0.19167 -0.11805 -0.19362 -0.12314 -0.19596 -0.12754 C -0.1974 -0.13055 -0.19974 -0.1324 -0.20065 -0.13611 C -0.20195 -0.14143 -0.20169 -0.14745 -0.20234 -0.15324 C -0.20065 -0.19814 -0.21484 -0.2662 -0.19115 -0.29791 C -0.18919 -0.30046 -0.18685 -0.30162 -0.18476 -0.30347 C -0.17513 -0.30277 -0.14258 -0.30648 -0.12891 -0.29213 C -0.1207 -0.28356 -0.11484 -0.26921 -0.10651 -0.26088 C -0.10182 -0.25625 -0.09674 -0.25208 -0.09219 -0.24676 C -0.09036 -0.24444 -0.08919 -0.24074 -0.08737 -0.23819 C -0.0849 -0.23495 -0.08203 -0.23264 -0.07943 -0.22963 C -0.06927 -0.23264 -0.05898 -0.23379 -0.04909 -0.23819 C -0.04609 -0.23958 -0.04375 -0.24375 -0.04115 -0.24676 C -0.03893 -0.2493 -0.03659 -0.25185 -0.03476 -0.25532 C -0.03112 -0.2618 -0.02643 -0.27754 -0.02357 -0.28356 C -0.02018 -0.29074 -0.01497 -0.29537 -0.01237 -0.30347 C -0.00378 -0.33032 -0.00456 -0.3331 0.01471 -0.35463 C 0.0207 -0.36134 0.0431 -0.37106 0.04987 -0.3743 C 0.06589 -0.37245 0.07383 -0.37986 0.08333 -0.3574 C 0.08581 -0.35162 0.08646 -0.34421 0.08815 -0.3375 C 0.09349 -0.28009 0.08581 -0.35231 0.09284 -0.30926 C 0.09453 -0.29884 0.09714 -0.26458 0.10247 -0.25254 C 0.10547 -0.2456 0.11016 -0.24166 0.11367 -0.23541 C 0.1276 -0.21041 0.11042 -0.22963 0.13281 -0.20995 C 0.18242 -0.22083 0.16888 -0.22338 0.22695 -0.20694 C 0.22878 -0.20648 0.23008 -0.20324 0.23164 -0.20139 C 0.23385 -0.19467 0.23789 -0.18912 0.23815 -0.18148 C 0.23893 -0.15301 0.23763 -0.12453 0.2349 -0.09629 C 0.23438 -0.09051 0.23151 -0.08518 0.22852 -0.08217 C 0.22266 -0.07639 0.21576 -0.07476 0.20938 -0.07083 C 0.19024 -0.05902 0.203 -0.06365 0.18229 -0.05949 C 0.16901 -0.06041 0.1556 -0.05995 0.14232 -0.06226 C 0.13763 -0.06319 0.12617 -0.07685 0.12318 -0.07939 C 0.11875 -0.0831 0.11107 -0.0875 0.1056 -0.09074 C 0.103 -0.09444 0.10065 -0.09907 0.09766 -0.10208 C 0.09206 -0.1074 0.08464 -0.10879 0.07852 -0.11064 C 0.07591 -0.10879 0.07279 -0.1081 0.07057 -0.10486 C 0.06927 -0.10301 0.06836 -0.0993 0.06901 -0.09629 C 0.07122 -0.08611 0.07435 -0.07615 0.07852 -0.06805 C 0.0819 -0.06157 0.08711 -0.05879 0.09128 -0.05393 C 0.09349 -0.05115 0.09544 -0.04791 0.09766 -0.04537 C 0.10221 -0.04027 0.10417 -0.03958 0.10885 -0.0368 C 0.11302 -0.03125 0.12448 -0.0162 0.12643 -0.01134 C 0.12917 -0.00393 0.12956 0.00579 0.13125 0.01436 C 0.11953 0.02662 0.10859 0.04144 0.09609 0.05116 C 0.08867 0.05695 0.08008 0.05602 0.07214 0.05973 C 0.06732 0.06181 0.06263 0.06528 0.05781 0.06806 L 0.02747 0.05973 C 0.02031 0.05741 0.02188 0.05973 0.01953 0.05116 " pathEditMode="relative" rAng="0" ptsTypes="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C66CC717-08C5-4F3E-B8AA-BA93C8755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C448D53-ACA1-4CA4-B08A-09FB0780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A3DEABC5-E432-7152-3C3B-197E623A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900" y="448056"/>
            <a:ext cx="5428996" cy="3401568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dirty="0"/>
              <a:t>TRÒ CHƠI: TRUYỀN ĐIỆN!!!</a:t>
            </a:r>
          </a:p>
        </p:txBody>
      </p:sp>
      <p:pic>
        <p:nvPicPr>
          <p:cNvPr id="1026" name="Picture 2" descr="Hình ảnh Trò Chuyện Giao Tiếp Bằng Tay Yếu Tố Hoạt Hình PNG , Trường Học,  Du Lịch, Chuyến Bay PNG miễn phí tải tập tin PSDComment và Vector">
            <a:extLst>
              <a:ext uri="{FF2B5EF4-FFF2-40B4-BE49-F238E27FC236}">
                <a16:creationId xmlns:a16="http://schemas.microsoft.com/office/drawing/2014/main" id="{46812B22-2EAB-8A66-1E57-667A2A7090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052" y="448056"/>
            <a:ext cx="5422576" cy="54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3B5719CE-F76F-4313-9A48-ADF79E67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8321" y="4122000"/>
            <a:ext cx="544709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Nhac-chuong-hay-nhat-the-gio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035BB8B-2521-272C-C670-77469CFC9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63228" y="54642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1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yển chọn hình nền hoa hướng dương đẹp cho máy tính">
            <a:extLst>
              <a:ext uri="{FF2B5EF4-FFF2-40B4-BE49-F238E27FC236}">
                <a16:creationId xmlns:a16="http://schemas.microsoft.com/office/drawing/2014/main" id="{1A24ABEC-80D5-DD81-4E9A-EB30A925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220"/>
            <a:ext cx="12192000" cy="70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C12D5C3-C7A8-3646-8BCB-CE4D3440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95414"/>
            <a:ext cx="11301984" cy="114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Thứ tư </a:t>
            </a:r>
            <a:r>
              <a:rPr lang="vi-VN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20 </a:t>
            </a:r>
            <a:r>
              <a:rPr lang="vi-VN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3 năm 2024</a:t>
            </a:r>
            <a:br>
              <a:rPr lang="vi-VN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b="1" i="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  <a:r>
              <a:rPr lang="vi-VN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2DDDD6E-080B-B8AB-975C-804F81A14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060320"/>
            <a:ext cx="11293200" cy="3783013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4062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yển chọn hình nền hoa hướng dương đẹp cho máy tính">
            <a:extLst>
              <a:ext uri="{FF2B5EF4-FFF2-40B4-BE49-F238E27FC236}">
                <a16:creationId xmlns:a16="http://schemas.microsoft.com/office/drawing/2014/main" id="{1A24ABEC-80D5-DD81-4E9A-EB30A925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24" y="0"/>
            <a:ext cx="12299247" cy="69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C12D5C3-C7A8-3646-8BCB-CE4D3440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49" y="56527"/>
            <a:ext cx="11301984" cy="114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000" b="1" i="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40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Tính?</a:t>
            </a:r>
            <a:br>
              <a:rPr lang="vi-VN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3A1156-431F-48FE-4E99-FB899F6E415E}"/>
              </a:ext>
            </a:extLst>
          </p:cNvPr>
          <p:cNvSpPr txBox="1"/>
          <p:nvPr/>
        </p:nvSpPr>
        <p:spPr>
          <a:xfrm>
            <a:off x="660048" y="1275303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BA19FC1-FE21-D2E9-285F-777B3C8242D8}"/>
              </a:ext>
            </a:extLst>
          </p:cNvPr>
          <p:cNvSpPr txBox="1"/>
          <p:nvPr/>
        </p:nvSpPr>
        <p:spPr>
          <a:xfrm>
            <a:off x="689046" y="2107417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8B7D5E0-A9E2-F7BE-1856-E208A5FC254B}"/>
              </a:ext>
            </a:extLst>
          </p:cNvPr>
          <p:cNvSpPr txBox="1"/>
          <p:nvPr/>
        </p:nvSpPr>
        <p:spPr>
          <a:xfrm>
            <a:off x="689046" y="3088589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1F1E22F-B51E-D037-4DD8-A7C90B9FC884}"/>
              </a:ext>
            </a:extLst>
          </p:cNvPr>
          <p:cNvSpPr txBox="1"/>
          <p:nvPr/>
        </p:nvSpPr>
        <p:spPr>
          <a:xfrm>
            <a:off x="75074" y="1782885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51DF98BA-4F5C-1137-9CFB-E4EF93C545A4}"/>
              </a:ext>
            </a:extLst>
          </p:cNvPr>
          <p:cNvCxnSpPr>
            <a:cxnSpLocks/>
          </p:cNvCxnSpPr>
          <p:nvPr/>
        </p:nvCxnSpPr>
        <p:spPr>
          <a:xfrm>
            <a:off x="689046" y="2938414"/>
            <a:ext cx="9415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84C44DB-50DB-D930-AEE2-7C62C4C3032E}"/>
              </a:ext>
            </a:extLst>
          </p:cNvPr>
          <p:cNvSpPr txBox="1"/>
          <p:nvPr/>
        </p:nvSpPr>
        <p:spPr>
          <a:xfrm>
            <a:off x="3561882" y="1197727"/>
            <a:ext cx="80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5A50F6-9EA5-FFD8-6907-6307C4935032}"/>
              </a:ext>
            </a:extLst>
          </p:cNvPr>
          <p:cNvSpPr txBox="1"/>
          <p:nvPr/>
        </p:nvSpPr>
        <p:spPr>
          <a:xfrm>
            <a:off x="3561882" y="2092502"/>
            <a:ext cx="80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E149A90-3F17-2102-CC9E-F2B618DF9573}"/>
              </a:ext>
            </a:extLst>
          </p:cNvPr>
          <p:cNvSpPr txBox="1"/>
          <p:nvPr/>
        </p:nvSpPr>
        <p:spPr>
          <a:xfrm>
            <a:off x="8320540" y="1783040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0EC3448-EF71-1734-726C-4A610412BD8E}"/>
              </a:ext>
            </a:extLst>
          </p:cNvPr>
          <p:cNvSpPr txBox="1"/>
          <p:nvPr/>
        </p:nvSpPr>
        <p:spPr>
          <a:xfrm>
            <a:off x="5710425" y="1714841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A6C591F-5B32-7E89-352F-1B105FAF91EA}"/>
              </a:ext>
            </a:extLst>
          </p:cNvPr>
          <p:cNvSpPr txBox="1"/>
          <p:nvPr/>
        </p:nvSpPr>
        <p:spPr>
          <a:xfrm>
            <a:off x="3100310" y="1645115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56053EA3-A79E-132C-47F6-46CA3864DBD5}"/>
              </a:ext>
            </a:extLst>
          </p:cNvPr>
          <p:cNvCxnSpPr>
            <a:cxnSpLocks/>
          </p:cNvCxnSpPr>
          <p:nvPr/>
        </p:nvCxnSpPr>
        <p:spPr>
          <a:xfrm>
            <a:off x="8675201" y="3065466"/>
            <a:ext cx="94155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E3EF0C2C-52B8-3C7C-CFD9-8EF89E0FCC9E}"/>
              </a:ext>
            </a:extLst>
          </p:cNvPr>
          <p:cNvCxnSpPr>
            <a:cxnSpLocks/>
          </p:cNvCxnSpPr>
          <p:nvPr/>
        </p:nvCxnSpPr>
        <p:spPr>
          <a:xfrm>
            <a:off x="5966114" y="3002332"/>
            <a:ext cx="94155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CE070B08-D197-895A-BFEB-CDFB0F201673}"/>
              </a:ext>
            </a:extLst>
          </p:cNvPr>
          <p:cNvCxnSpPr>
            <a:cxnSpLocks/>
          </p:cNvCxnSpPr>
          <p:nvPr/>
        </p:nvCxnSpPr>
        <p:spPr>
          <a:xfrm>
            <a:off x="3422437" y="2981228"/>
            <a:ext cx="94155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B3CE465-3449-3132-8152-7D8D3F388FB6}"/>
              </a:ext>
            </a:extLst>
          </p:cNvPr>
          <p:cNvSpPr txBox="1"/>
          <p:nvPr/>
        </p:nvSpPr>
        <p:spPr>
          <a:xfrm>
            <a:off x="8805814" y="2171335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61DD8864-092A-544C-EDC0-C4767C94F220}"/>
              </a:ext>
            </a:extLst>
          </p:cNvPr>
          <p:cNvSpPr txBox="1"/>
          <p:nvPr/>
        </p:nvSpPr>
        <p:spPr>
          <a:xfrm>
            <a:off x="8805814" y="1340338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F5E643A2-E337-690E-9639-5D6E0C29B3E3}"/>
              </a:ext>
            </a:extLst>
          </p:cNvPr>
          <p:cNvSpPr txBox="1"/>
          <p:nvPr/>
        </p:nvSpPr>
        <p:spPr>
          <a:xfrm>
            <a:off x="6195699" y="2090802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660A5EF-B79B-6621-1DB6-3CF564CA1493}"/>
              </a:ext>
            </a:extLst>
          </p:cNvPr>
          <p:cNvSpPr txBox="1"/>
          <p:nvPr/>
        </p:nvSpPr>
        <p:spPr>
          <a:xfrm>
            <a:off x="6195699" y="1299343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2" r:id="rId1" imgW="380880" imgH="717480"/>
        </mc:Choice>
        <mc:Fallback>
          <p:control name="TextBox2" r:id="rId1" imgW="380880" imgH="717480">
            <p:pic>
              <p:nvPicPr>
                <p:cNvPr id="8" name="TextBox2">
                  <a:extLst>
                    <a:ext uri="{FF2B5EF4-FFF2-40B4-BE49-F238E27FC236}">
                      <a16:creationId xmlns:a16="http://schemas.microsoft.com/office/drawing/2014/main" id="{8E492EF4-3640-7114-EA2A-47EC045B899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05180" y="3094788"/>
                  <a:ext cx="383056" cy="71754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2" imgW="380880" imgH="698400"/>
        </mc:Choice>
        <mc:Fallback>
          <p:control name="TextBox1" r:id="rId2" imgW="380880" imgH="698400">
            <p:pic>
              <p:nvPicPr>
                <p:cNvPr id="11" name="TextBox1">
                  <a:extLst>
                    <a:ext uri="{FF2B5EF4-FFF2-40B4-BE49-F238E27FC236}">
                      <a16:creationId xmlns:a16="http://schemas.microsoft.com/office/drawing/2014/main" id="{272F9562-4F9F-A01C-64FB-824DFD8FEC5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41334" y="3105150"/>
                  <a:ext cx="383056" cy="6969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380880" imgH="717480"/>
        </mc:Choice>
        <mc:Fallback>
          <p:control name="TextBox3" r:id="rId3" imgW="380880" imgH="717480">
            <p:pic>
              <p:nvPicPr>
                <p:cNvPr id="25" name="TextBox3">
                  <a:extLst>
                    <a:ext uri="{FF2B5EF4-FFF2-40B4-BE49-F238E27FC236}">
                      <a16:creationId xmlns:a16="http://schemas.microsoft.com/office/drawing/2014/main" id="{8FEFF424-5787-FC4E-3C6E-8495989FAA7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63169" y="3082866"/>
                  <a:ext cx="383056" cy="71754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380880" imgH="717480"/>
        </mc:Choice>
        <mc:Fallback>
          <p:control name="TextBox4" r:id="rId4" imgW="380880" imgH="717480">
            <p:pic>
              <p:nvPicPr>
                <p:cNvPr id="26" name="TextBox4">
                  <a:extLst>
                    <a:ext uri="{FF2B5EF4-FFF2-40B4-BE49-F238E27FC236}">
                      <a16:creationId xmlns:a16="http://schemas.microsoft.com/office/drawing/2014/main" id="{F722E614-1B2E-C88B-2D3A-57B71B50169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88507" y="3082865"/>
                  <a:ext cx="383056" cy="71754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380880" imgH="717480"/>
        </mc:Choice>
        <mc:Fallback>
          <p:control name="TextBox5" r:id="rId5" imgW="380880" imgH="717480">
            <p:pic>
              <p:nvPicPr>
                <p:cNvPr id="27" name="TextBox5">
                  <a:extLst>
                    <a:ext uri="{FF2B5EF4-FFF2-40B4-BE49-F238E27FC236}">
                      <a16:creationId xmlns:a16="http://schemas.microsoft.com/office/drawing/2014/main" id="{156192D4-1E55-2135-6C3F-D2F43C04D8C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05814" y="3145312"/>
                  <a:ext cx="383056" cy="71754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6" imgW="380880" imgH="717480"/>
        </mc:Choice>
        <mc:Fallback>
          <p:control name="TextBox6" r:id="rId6" imgW="380880" imgH="717480">
            <p:pic>
              <p:nvPicPr>
                <p:cNvPr id="28" name="TextBox6">
                  <a:extLst>
                    <a:ext uri="{FF2B5EF4-FFF2-40B4-BE49-F238E27FC236}">
                      <a16:creationId xmlns:a16="http://schemas.microsoft.com/office/drawing/2014/main" id="{F2A9CDEA-8009-7792-442A-E598C5074C3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26918" y="3147847"/>
                  <a:ext cx="383056" cy="71754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938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3" grpId="0"/>
      <p:bldP spid="14" grpId="0"/>
      <p:bldP spid="16" grpId="0"/>
      <p:bldP spid="17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ac-chuong-hay-nhat-the-gio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5445DE8-86CF-31EB-D507-C4340B0649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2050" name="Picture 2" descr="Tuyển chọn hình nền hoa hướng dương đẹp cho máy tính">
            <a:extLst>
              <a:ext uri="{FF2B5EF4-FFF2-40B4-BE49-F238E27FC236}">
                <a16:creationId xmlns:a16="http://schemas.microsoft.com/office/drawing/2014/main" id="{1A24ABEC-80D5-DD81-4E9A-EB30A925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83" y="0"/>
            <a:ext cx="12299247" cy="69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C12D5C3-C7A8-3646-8BCB-CE4D3440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49" y="56527"/>
            <a:ext cx="11301984" cy="114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000" b="1" i="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vi-VN" sz="40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tính rồi tính?</a:t>
            </a:r>
            <a:br>
              <a:rPr lang="vi-VN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C599119-B6E1-55D9-C3A9-636A70887B15}"/>
              </a:ext>
            </a:extLst>
          </p:cNvPr>
          <p:cNvSpPr txBox="1"/>
          <p:nvPr/>
        </p:nvSpPr>
        <p:spPr>
          <a:xfrm>
            <a:off x="564029" y="1452880"/>
            <a:ext cx="226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+ 16=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4F65EAD-49B1-723B-9911-EA4849A8B67A}"/>
              </a:ext>
            </a:extLst>
          </p:cNvPr>
          <p:cNvSpPr txBox="1"/>
          <p:nvPr/>
        </p:nvSpPr>
        <p:spPr>
          <a:xfrm>
            <a:off x="564029" y="3555220"/>
            <a:ext cx="226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+ 45=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1F8C751-2C2B-C907-46E9-CD2BB73931EC}"/>
              </a:ext>
            </a:extLst>
          </p:cNvPr>
          <p:cNvSpPr txBox="1"/>
          <p:nvPr/>
        </p:nvSpPr>
        <p:spPr>
          <a:xfrm>
            <a:off x="564029" y="2504050"/>
            <a:ext cx="226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 + 53= 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254F11E-B9D4-4D23-05AD-95266CC83986}"/>
              </a:ext>
            </a:extLst>
          </p:cNvPr>
          <p:cNvSpPr txBox="1"/>
          <p:nvPr/>
        </p:nvSpPr>
        <p:spPr>
          <a:xfrm>
            <a:off x="564029" y="4606389"/>
            <a:ext cx="226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+ 40= </a:t>
            </a:r>
          </a:p>
        </p:txBody>
      </p:sp>
    </p:spTree>
    <p:extLst>
      <p:ext uri="{BB962C8B-B14F-4D97-AF65-F5344CB8AC3E}">
        <p14:creationId xmlns:p14="http://schemas.microsoft.com/office/powerpoint/2010/main" val="18425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yển chọn hình nền hoa hướng dương đẹp cho máy tính">
            <a:extLst>
              <a:ext uri="{FF2B5EF4-FFF2-40B4-BE49-F238E27FC236}">
                <a16:creationId xmlns:a16="http://schemas.microsoft.com/office/drawing/2014/main" id="{1A24ABEC-80D5-DD81-4E9A-EB30A925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24" y="0"/>
            <a:ext cx="12299247" cy="69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C12D5C3-C7A8-3646-8BCB-CE4D3440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49" y="56527"/>
            <a:ext cx="11301984" cy="114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000" b="1" i="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40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Tính?</a:t>
            </a:r>
            <a:br>
              <a:rPr lang="vi-VN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3A1156-431F-48FE-4E99-FB899F6E415E}"/>
              </a:ext>
            </a:extLst>
          </p:cNvPr>
          <p:cNvSpPr txBox="1"/>
          <p:nvPr/>
        </p:nvSpPr>
        <p:spPr>
          <a:xfrm>
            <a:off x="660048" y="1275303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BA19FC1-FE21-D2E9-285F-777B3C8242D8}"/>
              </a:ext>
            </a:extLst>
          </p:cNvPr>
          <p:cNvSpPr txBox="1"/>
          <p:nvPr/>
        </p:nvSpPr>
        <p:spPr>
          <a:xfrm>
            <a:off x="689046" y="2107417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8B7D5E0-A9E2-F7BE-1856-E208A5FC254B}"/>
              </a:ext>
            </a:extLst>
          </p:cNvPr>
          <p:cNvSpPr txBox="1"/>
          <p:nvPr/>
        </p:nvSpPr>
        <p:spPr>
          <a:xfrm>
            <a:off x="689046" y="3088589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sz="4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1F1E22F-B51E-D037-4DD8-A7C90B9FC884}"/>
              </a:ext>
            </a:extLst>
          </p:cNvPr>
          <p:cNvSpPr txBox="1"/>
          <p:nvPr/>
        </p:nvSpPr>
        <p:spPr>
          <a:xfrm>
            <a:off x="75074" y="1782885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51DF98BA-4F5C-1137-9CFB-E4EF93C545A4}"/>
              </a:ext>
            </a:extLst>
          </p:cNvPr>
          <p:cNvCxnSpPr>
            <a:cxnSpLocks/>
          </p:cNvCxnSpPr>
          <p:nvPr/>
        </p:nvCxnSpPr>
        <p:spPr>
          <a:xfrm>
            <a:off x="689046" y="2938414"/>
            <a:ext cx="94155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84C44DB-50DB-D930-AEE2-7C62C4C3032E}"/>
              </a:ext>
            </a:extLst>
          </p:cNvPr>
          <p:cNvSpPr txBox="1"/>
          <p:nvPr/>
        </p:nvSpPr>
        <p:spPr>
          <a:xfrm>
            <a:off x="3561882" y="1197727"/>
            <a:ext cx="80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B5A50F6-9EA5-FFD8-6907-6307C4935032}"/>
              </a:ext>
            </a:extLst>
          </p:cNvPr>
          <p:cNvSpPr txBox="1"/>
          <p:nvPr/>
        </p:nvSpPr>
        <p:spPr>
          <a:xfrm>
            <a:off x="3561882" y="2092502"/>
            <a:ext cx="80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E149A90-3F17-2102-CC9E-F2B618DF9573}"/>
              </a:ext>
            </a:extLst>
          </p:cNvPr>
          <p:cNvSpPr txBox="1"/>
          <p:nvPr/>
        </p:nvSpPr>
        <p:spPr>
          <a:xfrm>
            <a:off x="8320540" y="1783040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0EC3448-EF71-1734-726C-4A610412BD8E}"/>
              </a:ext>
            </a:extLst>
          </p:cNvPr>
          <p:cNvSpPr txBox="1"/>
          <p:nvPr/>
        </p:nvSpPr>
        <p:spPr>
          <a:xfrm>
            <a:off x="5710425" y="1714841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A6C591F-5B32-7E89-352F-1B105FAF91EA}"/>
              </a:ext>
            </a:extLst>
          </p:cNvPr>
          <p:cNvSpPr txBox="1"/>
          <p:nvPr/>
        </p:nvSpPr>
        <p:spPr>
          <a:xfrm>
            <a:off x="3100310" y="1645115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56053EA3-A79E-132C-47F6-46CA3864DBD5}"/>
              </a:ext>
            </a:extLst>
          </p:cNvPr>
          <p:cNvCxnSpPr>
            <a:cxnSpLocks/>
          </p:cNvCxnSpPr>
          <p:nvPr/>
        </p:nvCxnSpPr>
        <p:spPr>
          <a:xfrm>
            <a:off x="8675201" y="3065466"/>
            <a:ext cx="94155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E3EF0C2C-52B8-3C7C-CFD9-8EF89E0FCC9E}"/>
              </a:ext>
            </a:extLst>
          </p:cNvPr>
          <p:cNvCxnSpPr>
            <a:cxnSpLocks/>
          </p:cNvCxnSpPr>
          <p:nvPr/>
        </p:nvCxnSpPr>
        <p:spPr>
          <a:xfrm>
            <a:off x="5966114" y="3002332"/>
            <a:ext cx="94155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CE070B08-D197-895A-BFEB-CDFB0F201673}"/>
              </a:ext>
            </a:extLst>
          </p:cNvPr>
          <p:cNvCxnSpPr>
            <a:cxnSpLocks/>
          </p:cNvCxnSpPr>
          <p:nvPr/>
        </p:nvCxnSpPr>
        <p:spPr>
          <a:xfrm>
            <a:off x="3422437" y="2981228"/>
            <a:ext cx="94155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B3CE465-3449-3132-8152-7D8D3F388FB6}"/>
              </a:ext>
            </a:extLst>
          </p:cNvPr>
          <p:cNvSpPr txBox="1"/>
          <p:nvPr/>
        </p:nvSpPr>
        <p:spPr>
          <a:xfrm>
            <a:off x="8805814" y="2171335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61DD8864-092A-544C-EDC0-C4767C94F220}"/>
              </a:ext>
            </a:extLst>
          </p:cNvPr>
          <p:cNvSpPr txBox="1"/>
          <p:nvPr/>
        </p:nvSpPr>
        <p:spPr>
          <a:xfrm>
            <a:off x="8805814" y="1340338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F5E643A2-E337-690E-9639-5D6E0C29B3E3}"/>
              </a:ext>
            </a:extLst>
          </p:cNvPr>
          <p:cNvSpPr txBox="1"/>
          <p:nvPr/>
        </p:nvSpPr>
        <p:spPr>
          <a:xfrm>
            <a:off x="6195699" y="2090802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660A5EF-B79B-6621-1DB6-3CF564CA1493}"/>
              </a:ext>
            </a:extLst>
          </p:cNvPr>
          <p:cNvSpPr txBox="1"/>
          <p:nvPr/>
        </p:nvSpPr>
        <p:spPr>
          <a:xfrm>
            <a:off x="6195699" y="1299343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AAEAB33-A83C-AB54-C90B-9A610FDC0E43}"/>
              </a:ext>
            </a:extLst>
          </p:cNvPr>
          <p:cNvSpPr txBox="1"/>
          <p:nvPr/>
        </p:nvSpPr>
        <p:spPr>
          <a:xfrm>
            <a:off x="3516800" y="3053021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28B0B05-40E8-1FCC-7053-56CDCF253227}"/>
              </a:ext>
            </a:extLst>
          </p:cNvPr>
          <p:cNvSpPr txBox="1"/>
          <p:nvPr/>
        </p:nvSpPr>
        <p:spPr>
          <a:xfrm>
            <a:off x="6106204" y="3105205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069C658-B273-8088-4EF7-18669C566509}"/>
              </a:ext>
            </a:extLst>
          </p:cNvPr>
          <p:cNvSpPr txBox="1"/>
          <p:nvPr/>
        </p:nvSpPr>
        <p:spPr>
          <a:xfrm>
            <a:off x="8805814" y="3128601"/>
            <a:ext cx="9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vi-VN" sz="4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69853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Palatino Linotype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128</Words>
  <Application>Microsoft Office PowerPoint</Application>
  <PresentationFormat>Màn hình rộng</PresentationFormat>
  <Paragraphs>45</Paragraphs>
  <Slides>10</Slides>
  <Notes>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7" baseType="lpstr">
      <vt:lpstr>Aharoni</vt:lpstr>
      <vt:lpstr>Arial</vt:lpstr>
      <vt:lpstr>Calibri Light</vt:lpstr>
      <vt:lpstr>Palatino Linotype</vt:lpstr>
      <vt:lpstr>Segoe UI</vt:lpstr>
      <vt:lpstr>Times New Roman</vt:lpstr>
      <vt:lpstr>ThinLineVTI</vt:lpstr>
      <vt:lpstr>CHÀO MỪNG QUÝ THẦY CÔ VỀ  DỰ GIỜ THĂM LỚP 1A1!</vt:lpstr>
      <vt:lpstr>Bản trình bày PowerPoint</vt:lpstr>
      <vt:lpstr>Bản trình bày PowerPoint</vt:lpstr>
      <vt:lpstr>Bản trình bày PowerPoint</vt:lpstr>
      <vt:lpstr>TRÒ CHƠI: TRUYỀN ĐIỆN!!!</vt:lpstr>
      <vt:lpstr>                  Thứ tư ngày 20 tháng 3 năm 2024                   Toán: Luyện tập</vt:lpstr>
      <vt:lpstr>Bài 1: Tính?                   </vt:lpstr>
      <vt:lpstr>Bài 2: Đặt tính rồi tính?                   </vt:lpstr>
      <vt:lpstr>Bài 1: Tính?                   </vt:lpstr>
      <vt:lpstr>                  CẢM ƠN CÁC EM HỌC SINH!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VỀ  DỰ GIỜ THĂM LỚP 1A1!</dc:title>
  <dc:creator>trang trang</dc:creator>
  <cp:lastModifiedBy>trang trang</cp:lastModifiedBy>
  <cp:revision>11</cp:revision>
  <dcterms:created xsi:type="dcterms:W3CDTF">2024-03-17T22:48:31Z</dcterms:created>
  <dcterms:modified xsi:type="dcterms:W3CDTF">2024-03-20T03:04:18Z</dcterms:modified>
</cp:coreProperties>
</file>