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64" r:id="rId3"/>
  </p:sldMasterIdLst>
  <p:notesMasterIdLst>
    <p:notesMasterId r:id="rId19"/>
  </p:notesMasterIdLst>
  <p:sldIdLst>
    <p:sldId id="284" r:id="rId4"/>
    <p:sldId id="282" r:id="rId5"/>
    <p:sldId id="283" r:id="rId6"/>
    <p:sldId id="285" r:id="rId7"/>
    <p:sldId id="256" r:id="rId8"/>
    <p:sldId id="257" r:id="rId9"/>
    <p:sldId id="271" r:id="rId10"/>
    <p:sldId id="272" r:id="rId11"/>
    <p:sldId id="273" r:id="rId12"/>
    <p:sldId id="274" r:id="rId13"/>
    <p:sldId id="276" r:id="rId14"/>
    <p:sldId id="278" r:id="rId15"/>
    <p:sldId id="277" r:id="rId16"/>
    <p:sldId id="279" r:id="rId17"/>
    <p:sldId id="280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1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  <a:t>09/06/2023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7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1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4040" y="267494"/>
            <a:ext cx="3506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275856" y="3399262"/>
            <a:ext cx="432048" cy="469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779912" y="3399262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4" y="1118838"/>
            <a:ext cx="7179582" cy="3857685"/>
          </a:xfrm>
        </p:spPr>
      </p:pic>
      <p:pic>
        <p:nvPicPr>
          <p:cNvPr id="5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1640" y="398758"/>
            <a:ext cx="6719114" cy="720080"/>
            <a:chOff x="827584" y="1491630"/>
            <a:chExt cx="6719114" cy="720080"/>
          </a:xfrm>
        </p:grpSpPr>
        <p:sp>
          <p:nvSpPr>
            <p:cNvPr id="7" name="Oval 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7579225" cy="3672408"/>
          </a:xfrm>
        </p:spPr>
      </p:pic>
      <p:sp>
        <p:nvSpPr>
          <p:cNvPr id="6" name="Rounded Rectangle 5"/>
          <p:cNvSpPr/>
          <p:nvPr/>
        </p:nvSpPr>
        <p:spPr>
          <a:xfrm>
            <a:off x="2123728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96336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11510"/>
            <a:ext cx="7560841" cy="4032448"/>
          </a:xfrm>
        </p:spPr>
      </p:pic>
      <p:sp>
        <p:nvSpPr>
          <p:cNvPr id="6" name="Rounded Rectangle 5"/>
          <p:cNvSpPr/>
          <p:nvPr/>
        </p:nvSpPr>
        <p:spPr>
          <a:xfrm>
            <a:off x="2195736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68344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294073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49555" y="1"/>
            <a:ext cx="1992937" cy="85285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05026" y="1334329"/>
            <a:ext cx="7747646" cy="2956314"/>
            <a:chOff x="1606701" y="2295939"/>
            <a:chExt cx="8978597" cy="30413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t="25569" r="6960" b="54057"/>
            <a:stretch>
              <a:fillRect/>
            </a:stretch>
          </p:blipFill>
          <p:spPr>
            <a:xfrm>
              <a:off x="1606701" y="2295939"/>
              <a:ext cx="8978597" cy="304137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48678" y="2295939"/>
              <a:ext cx="2305879" cy="282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5710" y="4353340"/>
              <a:ext cx="1683026" cy="9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824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5399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82448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5045935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6572251" y="3680917"/>
            <a:ext cx="206237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15654" y="-13754"/>
            <a:ext cx="708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01554" y="307166"/>
            <a:ext cx="3429000" cy="46037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100" dirty="0">
                <a:latin typeface="+mn-lt"/>
              </a:rPr>
              <a:t>     </a:t>
            </a:r>
            <a:r>
              <a:rPr lang="en-US" sz="2400" dirty="0" err="1" smtClean="0">
                <a:solidFill>
                  <a:srgbClr val="0070C0"/>
                </a:solidFill>
                <a:latin typeface="+mn-lt"/>
              </a:rPr>
              <a:t>Môn</a:t>
            </a: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+mn-lt"/>
              </a:rPr>
              <a:t>Toán</a:t>
            </a:r>
            <a:endParaRPr lang="en-US" sz="24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9174" r="8334" b="8004"/>
          <a:stretch>
            <a:fillRect/>
          </a:stretch>
        </p:blipFill>
        <p:spPr>
          <a:xfrm>
            <a:off x="1975403" y="89452"/>
            <a:ext cx="6889143" cy="49645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168098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4000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164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2067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3152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0644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8359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9709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4612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25698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68098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359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7164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2067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3152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9855" r="10043" b="12609"/>
          <a:stretch>
            <a:fillRect/>
          </a:stretch>
        </p:blipFill>
        <p:spPr>
          <a:xfrm>
            <a:off x="2787926" y="45636"/>
            <a:ext cx="3786809" cy="50522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553489" y="145359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6029" y="309603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3488" y="3084856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0936" y="475835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3488" y="475835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2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56505" y="339502"/>
            <a:ext cx="3624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vi-VN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vi-VN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vi-VN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vi-VN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altLang="vi-V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97356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681455"/>
            <a:ext cx="4267796" cy="3315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1923678"/>
            <a:ext cx="3030244" cy="29956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029902" cy="283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71750"/>
            <a:ext cx="4725059" cy="243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7466615" cy="41044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7774"/>
            <a:ext cx="5525271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40" y="1851670"/>
            <a:ext cx="7435078" cy="2930295"/>
          </a:xfrm>
        </p:spPr>
      </p:pic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75656" y="758798"/>
            <a:ext cx="6719114" cy="720080"/>
            <a:chOff x="827584" y="1491630"/>
            <a:chExt cx="6719114" cy="720080"/>
          </a:xfrm>
        </p:grpSpPr>
        <p:sp>
          <p:nvSpPr>
            <p:cNvPr id="10" name="Oval 9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127</Words>
  <Application>Microsoft Office PowerPoint</Application>
  <PresentationFormat>On-screen Show (16:9)</PresentationFormat>
  <Paragraphs>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Đếm cá theo kích cỡ (to, nhỏ)</vt:lpstr>
      <vt:lpstr>Đếm cá theo kích cỡ (to, nhỏ)</vt:lpstr>
      <vt:lpstr>Đếm cá theo kích cỡ (to, nhỏ)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FPTShop</cp:lastModifiedBy>
  <cp:revision>135</cp:revision>
  <dcterms:created xsi:type="dcterms:W3CDTF">2014-04-01T16:27:00Z</dcterms:created>
  <dcterms:modified xsi:type="dcterms:W3CDTF">2023-06-09T14:47:06Z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