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77" r:id="rId3"/>
    <p:sldId id="256" r:id="rId4"/>
    <p:sldId id="276" r:id="rId5"/>
    <p:sldId id="278" r:id="rId6"/>
    <p:sldId id="279" r:id="rId7"/>
    <p:sldId id="280" r:id="rId8"/>
    <p:sldId id="282" r:id="rId9"/>
    <p:sldId id="283" r:id="rId10"/>
    <p:sldId id="289" r:id="rId11"/>
    <p:sldId id="290" r:id="rId12"/>
    <p:sldId id="265" r:id="rId13"/>
    <p:sldId id="266" r:id="rId14"/>
    <p:sldId id="274" r:id="rId15"/>
    <p:sldId id="284" r:id="rId16"/>
    <p:sldId id="268" r:id="rId17"/>
    <p:sldId id="269" r:id="rId18"/>
    <p:sldId id="270" r:id="rId19"/>
    <p:sldId id="285" r:id="rId20"/>
    <p:sldId id="288" r:id="rId21"/>
    <p:sldId id="286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7F03-A25D-402E-AE52-CEA686CEE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32: Phép trừ số có hai chữ số cho số có hai chữ số</a:t>
            </a: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2145617" y="282824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91192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" y="3998129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6684849" y="2435208"/>
            <a:ext cx="1292621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97 - 41</a:t>
            </a: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1762129" y="2444587"/>
            <a:ext cx="140549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 56 + 41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4032880" y="2444586"/>
            <a:ext cx="1324747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97 - 56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98161" y="43723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Phép trừ số có hai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 số cho số có hai chữ số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51"/>
            <a:ext cx="3067050" cy="8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26176" y="1294960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tính rồi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7" y="1073870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8541" y="2444587"/>
            <a:ext cx="4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207701" y="314581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2150551" y="4227136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</a:t>
            </a: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2264851" y="425201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7211476" y="425201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4438079" y="41539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436386" y="3099229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7181114" y="3200182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123964" y="41845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361227" y="4077345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987437" y="330182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052174" y="3279430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237295" y="3301825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861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  <p:bldP spid="21520" grpId="0" animBg="1"/>
      <p:bldP spid="38" grpId="0"/>
      <p:bldP spid="7" grpId="0"/>
      <p:bldP spid="46" grpId="0"/>
      <p:bldP spid="47" grpId="0"/>
      <p:bldP spid="49" grpId="0" animBg="1"/>
      <p:bldP spid="53" grpId="0" animBg="1"/>
      <p:bldP spid="54" grpId="0" animBg="1"/>
      <p:bldP spid="56" grpId="0"/>
      <p:bldP spid="5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914399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2627324" cy="9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05346" y="-3268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7614"/>
            <a:ext cx="5606280" cy="35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83"/>
            <a:ext cx="20177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1032" y="119122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03848" y="3050742"/>
            <a:ext cx="6912768" cy="792088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 – 60 = 29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 – 36 = 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170765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– 41 = 24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231663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– 30 = 28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2237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311"/>
            <a:ext cx="2627313" cy="6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thương 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nhé!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09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4648" y="0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2" y="544603"/>
            <a:ext cx="2160240" cy="80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44" y="1347615"/>
            <a:ext cx="7704856" cy="379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1707654"/>
            <a:ext cx="2304255" cy="373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71550"/>
            <a:ext cx="25202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71" y="2086858"/>
            <a:ext cx="26642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56363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9596" y="13740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112915"/>
            <a:ext cx="7524328" cy="884466"/>
          </a:xfrm>
        </p:spPr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chơi: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 theo nhóm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 đến lượt, người chơi gieo xúc xắc để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được một số ở mặt trên xúc xắc. Hái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 nấm ghi phép tính có kết quả bằng số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được.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 kết thúc khi hái được 4 cây nấm.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8" y="692138"/>
            <a:ext cx="2016224" cy="10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Hái nấm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987574"/>
            <a:ext cx="144015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5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1550"/>
            <a:ext cx="6984776" cy="43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267"/>
            <a:ext cx="2016224" cy="162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2948" y="1707654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7076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3425577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1072632"/>
            <a:ext cx="8640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328" y="2571750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0416" y="3804965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575682"/>
            <a:ext cx="7920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trừ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cho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(Tiết  3)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62865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13942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79960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921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37" y="411510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0037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72387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7" name="Heart 6"/>
          <p:cNvSpPr/>
          <p:nvPr/>
        </p:nvSpPr>
        <p:spPr>
          <a:xfrm>
            <a:off x="4283968" y="4409260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1718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1310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73723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35 - 22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96136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45 - 13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4673" y="1563638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60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79846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1770460" y="120015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các số cùng hàng thẳng cột.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từ phải sang trái.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các chữ số rõ ràng.</a:t>
            </a:r>
          </a:p>
        </p:txBody>
      </p:sp>
    </p:spTree>
    <p:extLst>
      <p:ext uri="{BB962C8B-B14F-4D97-AF65-F5344CB8AC3E}">
        <p14:creationId xmlns:p14="http://schemas.microsoft.com/office/powerpoint/2010/main" val="20389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2869" y="2707661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7" y="2286000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00262" y="3353992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6948" y="3353992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6" y="336708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35 - 22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45 - 13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38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" y="4000500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6732240" y="2110085"/>
            <a:ext cx="1292621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67 - 47</a:t>
            </a: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1929204" y="2122480"/>
            <a:ext cx="140549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 47 + 20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4199955" y="2122479"/>
            <a:ext cx="1324747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67 - 20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32988" y="3212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Phép trừ số có hai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 số cho số có hai chữ số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" y="369620"/>
            <a:ext cx="3067050" cy="97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228125" y="1239477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tính rồi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8" y="1024814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5616" y="2122480"/>
            <a:ext cx="4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374776" y="2823703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2317626" y="3905029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</a:t>
            </a: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2431926" y="392990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7378551" y="392990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4605154" y="383181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603461" y="2777122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7348189" y="287807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291039" y="386244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528302" y="3755238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154512" y="297971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219249" y="2957323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404370" y="297971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497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  <p:bldP spid="21520" grpId="0" animBg="1"/>
      <p:bldP spid="38" grpId="0"/>
      <p:bldP spid="7" grpId="0"/>
      <p:bldP spid="46" grpId="0"/>
      <p:bldP spid="47" grpId="0"/>
      <p:bldP spid="49" grpId="0" animBg="1"/>
      <p:bldP spid="53" grpId="0" animBg="1"/>
      <p:bldP spid="54" grpId="0" animBg="1"/>
      <p:bldP spid="56" grpId="0"/>
      <p:bldP spid="5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475</Words>
  <Application>Microsoft Office PowerPoint</Application>
  <PresentationFormat>On-screen Show (16:9)</PresentationFormat>
  <Paragraphs>113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Phép trừ số có hai chữ số cho số có hai chữ số</vt:lpstr>
      <vt:lpstr>Phép trừ số có hai chữ số cho số có hai chữ số</vt:lpstr>
      <vt:lpstr>PowerPoint Presentation</vt:lpstr>
      <vt:lpstr>PowerPoint Presentation</vt:lpstr>
      <vt:lpstr>Phép trừ số có hai chữ số cho số có hai chữ số</vt:lpstr>
      <vt:lpstr>Phép trừ số có hai chữ số cho số có hai chữ số</vt:lpstr>
      <vt:lpstr>Phép trừ số có hai chữ số cho số có hai chữ số</vt:lpstr>
      <vt:lpstr>Phép trừ số có hai chữ số cho số có hai chữ số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FPTShop</cp:lastModifiedBy>
  <cp:revision>144</cp:revision>
  <dcterms:created xsi:type="dcterms:W3CDTF">2014-04-01T16:27:38Z</dcterms:created>
  <dcterms:modified xsi:type="dcterms:W3CDTF">2023-06-09T14:35:25Z</dcterms:modified>
</cp:coreProperties>
</file>