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77" r:id="rId4"/>
    <p:sldMasterId id="2147483690" r:id="rId5"/>
    <p:sldMasterId id="2147483702" r:id="rId6"/>
    <p:sldMasterId id="2147483714" r:id="rId7"/>
    <p:sldMasterId id="2147483726" r:id="rId8"/>
    <p:sldMasterId id="2147483738" r:id="rId9"/>
  </p:sldMasterIdLst>
  <p:notesMasterIdLst>
    <p:notesMasterId r:id="rId29"/>
  </p:notesMasterIdLst>
  <p:sldIdLst>
    <p:sldId id="296" r:id="rId10"/>
    <p:sldId id="256" r:id="rId11"/>
    <p:sldId id="279" r:id="rId12"/>
    <p:sldId id="278" r:id="rId13"/>
    <p:sldId id="280" r:id="rId14"/>
    <p:sldId id="281" r:id="rId15"/>
    <p:sldId id="282" r:id="rId16"/>
    <p:sldId id="283" r:id="rId17"/>
    <p:sldId id="268" r:id="rId18"/>
    <p:sldId id="276" r:id="rId19"/>
    <p:sldId id="269" r:id="rId20"/>
    <p:sldId id="271" r:id="rId21"/>
    <p:sldId id="284" r:id="rId22"/>
    <p:sldId id="273" r:id="rId23"/>
    <p:sldId id="274" r:id="rId24"/>
    <p:sldId id="277" r:id="rId25"/>
    <p:sldId id="260" r:id="rId26"/>
    <p:sldId id="275" r:id="rId27"/>
    <p:sldId id="285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09/06/2023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09/06/2023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09/06/2023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09/06/2023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09/06/2023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09/06/2023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09/06/2023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09/06/2023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09/06/2023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09/06/2023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956" y="267494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3058" y="270361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382697" cy="964425"/>
            <a:chOff x="157855" y="1595711"/>
            <a:chExt cx="9382697" cy="964425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784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013" y="1279291"/>
            <a:ext cx="80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470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2240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1730" y="2010733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14;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22;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694</Words>
  <Application>Microsoft Office PowerPoint</Application>
  <PresentationFormat>On-screen Show (16:9)</PresentationFormat>
  <Paragraphs>202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FPTShop</cp:lastModifiedBy>
  <cp:revision>174</cp:revision>
  <dcterms:created xsi:type="dcterms:W3CDTF">2014-04-01T16:27:00Z</dcterms:created>
  <dcterms:modified xsi:type="dcterms:W3CDTF">2023-06-09T14:27:13Z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