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256" r:id="rId3"/>
    <p:sldId id="318" r:id="rId4"/>
    <p:sldId id="319" r:id="rId5"/>
    <p:sldId id="357" r:id="rId6"/>
    <p:sldId id="321" r:id="rId7"/>
    <p:sldId id="358" r:id="rId8"/>
    <p:sldId id="337" r:id="rId9"/>
    <p:sldId id="349" r:id="rId10"/>
    <p:sldId id="322" r:id="rId11"/>
    <p:sldId id="348" r:id="rId12"/>
    <p:sldId id="341" r:id="rId13"/>
    <p:sldId id="342" r:id="rId14"/>
    <p:sldId id="343" r:id="rId15"/>
    <p:sldId id="344" r:id="rId16"/>
    <p:sldId id="345" r:id="rId17"/>
    <p:sldId id="346" r:id="rId18"/>
    <p:sldId id="355" r:id="rId19"/>
    <p:sldId id="326" r:id="rId20"/>
    <p:sldId id="350" r:id="rId21"/>
    <p:sldId id="351" r:id="rId22"/>
    <p:sldId id="352" r:id="rId23"/>
    <p:sldId id="353" r:id="rId24"/>
    <p:sldId id="314" r:id="rId25"/>
    <p:sldId id="259" r:id="rId26"/>
    <p:sldId id="262" r:id="rId27"/>
    <p:sldId id="263" r:id="rId28"/>
    <p:sldId id="264" r:id="rId29"/>
    <p:sldId id="265" r:id="rId30"/>
    <p:sldId id="2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D9329-A3C5-4368-9EFE-02D98D9AC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90B159-D1E8-400C-8AD9-72CF3E577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18C561-6AE0-4820-AC93-D561B10E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AD72FD-6833-49E3-B086-85FDA158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0D06EB-AA05-4375-B8BF-3113EBA2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3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704D65-3F2A-4EF8-81C3-08588885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BE6733-5832-48DB-B93A-4A0A9098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AE07B8-0A0F-4127-8BD0-E7064A8A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FD6861-9CCC-46A0-9BD5-0D82D60C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59B402-F015-4323-B6FE-7F08045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4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A75784-744F-4F69-AEBB-22E0B6801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2DEBF3-19A8-4CB2-8A5B-71F2AE842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47A5B4-E8E8-4155-A90D-6ECFDBFC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B52DA1-1504-4BC6-84E9-8B6A74C3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5BEBB1-9546-4451-8364-58BBE22D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2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24F8A-18BC-4879-9C72-3FE04CDE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DB9517-E337-4BD2-A31F-6C001DE24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162FA1-9F96-4729-9775-1814C707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4C3E29-08CC-4F49-A39B-D5D77954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B96B14-A0E7-4EAC-AFA6-0CEB8595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5952E-542A-4BBC-9AA5-FAB3DFBB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D6997D-2313-4DD4-84C4-3FDC8974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794A33-B0EF-420F-A001-0EDEE4DB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0A43D3-77C1-4015-BD40-BE3C6513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D89E7D-376B-4770-8F07-F5F2DE98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509400-67C6-400B-8C07-9B13CD32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634CC6-0218-40B5-B9AA-C52FE323D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7C9302-8EB9-4395-9D57-7008B3029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9BE0C7-FD93-4D29-9AF2-E63975F4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CF01FF-D4AB-4A61-899C-03FAAA28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C63D37-99C5-4DD2-8FF0-CB5CE269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6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38570-C13E-4550-B204-F49AB58F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180AB-1000-40DD-A4BA-8BB4C808B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ED7144-CE4B-4259-A899-8DE71E39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0928CA-A48A-458D-8437-202F5CD1C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F1E293-86E8-429B-98AB-3E0787620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A5FC852-E365-4169-B792-1D501A78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68CB684-4813-4773-B69F-271417B4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FDF4C3-8249-4696-B0CF-74864436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0805-8B7E-4536-8685-3E0DC9F1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363E01-0652-4A81-90D7-B6AD6405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5E2A7D-F162-4FD8-BA81-1F15E815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A64254-20D3-44DC-A19B-2FB75BA6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6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6CD8A6-2D02-4694-A33F-48FA6BE2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BE3B66-1624-417E-932B-8CD45D41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ADAC7B-8307-46FF-AD99-2C0762FB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7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284C2-9E86-4A64-9481-F6D0D8F2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36866B-4DBD-4FBF-BF2B-EDFEA5435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0D4708-091F-438B-B9B3-76011143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337791-53F1-4C0E-8F6F-D02800C5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18772F-1021-4949-B3C8-18DEEEAC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34D611-6588-493E-863A-CAF508F9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4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D77E4-9A95-44F8-AF50-8075257B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EED063-1E25-442C-81A6-0078BA0F2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D7D645-171C-43BF-9BBC-838C5B0E1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FF9503-F2CB-4336-BECF-8698DFE2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B60FA6-2E88-4F35-8252-DE3E21A0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BAE40D-C3CF-4A57-B9AA-E731462B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BD94C2-784E-4D66-AFCC-072CD07B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E5F588-283F-44EF-A40D-C38D1D41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69646-93CC-4872-AD2E-12DD7C16E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EB75-CCE5-4DD5-A7F2-B484414D596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4FA409-37EB-4884-8569-AE8407AE2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E32B32-2EBE-4FCC-8911-27F1A11CD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CD27-B4C1-4736-A194-2EE0A79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audio" Target="../media/audio1.wav"/><Relationship Id="rId4" Type="http://schemas.openxmlformats.org/officeDocument/2006/relationships/slide" Target="slide26.xml"/><Relationship Id="rId9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27.png"/><Relationship Id="rId4" Type="http://schemas.openxmlformats.org/officeDocument/2006/relationships/audio" Target="../media/audio4.wav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6" name="AutoShape 16">
            <a:extLst>
              <a:ext uri="{FF2B5EF4-FFF2-40B4-BE49-F238E27FC236}">
                <a16:creationId xmlns:a16="http://schemas.microsoft.com/office/drawing/2014/main" xmlns="" id="{45285D90-B9BF-3946-25B3-19909566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" name="AutoShape 16">
            <a:extLst>
              <a:ext uri="{FF2B5EF4-FFF2-40B4-BE49-F238E27FC236}">
                <a16:creationId xmlns:a16="http://schemas.microsoft.com/office/drawing/2014/main" xmlns="" id="{FC4F0BFE-A69B-6500-F520-432DF5842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4800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xmlns="" id="{4BB0A303-A875-C4AB-D854-234B61E0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1" y="3200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xmlns="" id="{DA27EF7B-6D16-4902-36E2-1D0DB7F59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1" y="3200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3078" name="Picture 10" descr="b36">
            <a:extLst>
              <a:ext uri="{FF2B5EF4-FFF2-40B4-BE49-F238E27FC236}">
                <a16:creationId xmlns:a16="http://schemas.microsoft.com/office/drawing/2014/main" xmlns="" id="{8BB14BB8-96CE-9A81-4539-BF28D10CE2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220" y="406402"/>
            <a:ext cx="1098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b36">
            <a:extLst>
              <a:ext uri="{FF2B5EF4-FFF2-40B4-BE49-F238E27FC236}">
                <a16:creationId xmlns:a16="http://schemas.microsoft.com/office/drawing/2014/main" xmlns="" id="{CC778D21-1003-7A19-5D97-E3D7175F43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84002" y="5450048"/>
            <a:ext cx="1098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b36">
            <a:extLst>
              <a:ext uri="{FF2B5EF4-FFF2-40B4-BE49-F238E27FC236}">
                <a16:creationId xmlns:a16="http://schemas.microsoft.com/office/drawing/2014/main" xmlns="" id="{665DFFF1-B093-AD35-000B-0890F4F767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88576" y="456814"/>
            <a:ext cx="1098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b36">
            <a:extLst>
              <a:ext uri="{FF2B5EF4-FFF2-40B4-BE49-F238E27FC236}">
                <a16:creationId xmlns:a16="http://schemas.microsoft.com/office/drawing/2014/main" xmlns="" id="{3B4190D3-6497-DC39-CAD0-81F307A8FC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8" y="5452346"/>
            <a:ext cx="1098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3" name="Text Box 23">
            <a:extLst>
              <a:ext uri="{FF2B5EF4-FFF2-40B4-BE49-F238E27FC236}">
                <a16:creationId xmlns:a16="http://schemas.microsoft.com/office/drawing/2014/main" xmlns="" id="{DBF3DC68-9696-E981-3D2F-0E0C8ACC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800" b="1" i="1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6574" name="AutoShape 14">
            <a:extLst>
              <a:ext uri="{FF2B5EF4-FFF2-40B4-BE49-F238E27FC236}">
                <a16:creationId xmlns:a16="http://schemas.microsoft.com/office/drawing/2014/main" xmlns="" id="{291136DA-839B-3D38-8077-5F9ACC0CB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1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cs typeface="Arial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xmlns="" id="{481FA9E3-F6F6-BA2D-79D1-1A6B48D06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1" y="464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cs typeface="Arial" charset="0"/>
            </a:endParaRPr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xmlns="" id="{28E4FAB1-579F-FE8E-5239-BCBCFFF8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457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cs typeface="Arial" charset="0"/>
            </a:endParaRP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xmlns="" id="{E54A0C3E-3DD1-1EE4-5A7E-0FB1526B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3429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cs typeface="Arial" charset="0"/>
            </a:endParaRPr>
          </a:p>
        </p:txBody>
      </p:sp>
      <p:sp>
        <p:nvSpPr>
          <p:cNvPr id="66564" name="AutoShape 4">
            <a:extLst>
              <a:ext uri="{FF2B5EF4-FFF2-40B4-BE49-F238E27FC236}">
                <a16:creationId xmlns:a16="http://schemas.microsoft.com/office/drawing/2014/main" xmlns="" id="{47E431AD-BFD1-8E4B-2E44-C93BED486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5791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xmlns="" id="{5067E77E-B230-8260-2672-D23BC4F10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1" y="2133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66567" name="AutoShape 7">
            <a:extLst>
              <a:ext uri="{FF2B5EF4-FFF2-40B4-BE49-F238E27FC236}">
                <a16:creationId xmlns:a16="http://schemas.microsoft.com/office/drawing/2014/main" xmlns="" id="{BAB6C4AD-23A2-43DA-0E1F-6DF21F77F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3200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66575" name="AutoShape 15">
            <a:extLst>
              <a:ext uri="{FF2B5EF4-FFF2-40B4-BE49-F238E27FC236}">
                <a16:creationId xmlns:a16="http://schemas.microsoft.com/office/drawing/2014/main" xmlns="" id="{EBA30285-13EC-465C-8D5A-5A359101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1981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xmlns="" id="{76B9F505-FE7E-AAAA-743C-2B806CB3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1" y="1752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66577" name="AutoShape 17">
            <a:extLst>
              <a:ext uri="{FF2B5EF4-FFF2-40B4-BE49-F238E27FC236}">
                <a16:creationId xmlns:a16="http://schemas.microsoft.com/office/drawing/2014/main" xmlns="" id="{B2C6B2B2-F3A4-C618-1D71-9F69AA9D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cs typeface="Arial" charset="0"/>
            </a:endParaRPr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xmlns="" id="{F60C992D-B7A5-8586-DCEF-405719AE5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905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vi-VN">
              <a:cs typeface="Arial" charset="0"/>
            </a:endParaRPr>
          </a:p>
        </p:txBody>
      </p:sp>
      <p:grpSp>
        <p:nvGrpSpPr>
          <p:cNvPr id="9247" name="Group 31">
            <a:extLst>
              <a:ext uri="{FF2B5EF4-FFF2-40B4-BE49-F238E27FC236}">
                <a16:creationId xmlns:a16="http://schemas.microsoft.com/office/drawing/2014/main" xmlns="" id="{CCDDD38D-3EA6-B4E2-B9D8-A3EDFDD78063}"/>
              </a:ext>
            </a:extLst>
          </p:cNvPr>
          <p:cNvGrpSpPr>
            <a:grpSpLocks/>
          </p:cNvGrpSpPr>
          <p:nvPr/>
        </p:nvGrpSpPr>
        <p:grpSpPr bwMode="auto">
          <a:xfrm>
            <a:off x="0" y="-13648"/>
            <a:ext cx="12192000" cy="6876727"/>
            <a:chOff x="48" y="13"/>
            <a:chExt cx="5712" cy="4283"/>
          </a:xfrm>
        </p:grpSpPr>
        <p:grpSp>
          <p:nvGrpSpPr>
            <p:cNvPr id="3099" name="Group 32">
              <a:extLst>
                <a:ext uri="{FF2B5EF4-FFF2-40B4-BE49-F238E27FC236}">
                  <a16:creationId xmlns:a16="http://schemas.microsoft.com/office/drawing/2014/main" xmlns="" id="{191853A4-7F51-8ABC-42A1-029F60DD15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3297" name="Freeform 33">
                <a:extLst>
                  <a:ext uri="{FF2B5EF4-FFF2-40B4-BE49-F238E27FC236}">
                    <a16:creationId xmlns:a16="http://schemas.microsoft.com/office/drawing/2014/main" xmlns="" id="{6731AC77-5184-CB44-AA68-E559B92954A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Freeform 34">
                <a:extLst>
                  <a:ext uri="{FF2B5EF4-FFF2-40B4-BE49-F238E27FC236}">
                    <a16:creationId xmlns:a16="http://schemas.microsoft.com/office/drawing/2014/main" xmlns="" id="{8DFBB455-50E5-D019-2477-585E616BF56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Freeform 35">
                <a:extLst>
                  <a:ext uri="{FF2B5EF4-FFF2-40B4-BE49-F238E27FC236}">
                    <a16:creationId xmlns:a16="http://schemas.microsoft.com/office/drawing/2014/main" xmlns="" id="{025BB68B-ECE6-4CC2-20FB-BA2064ADB88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Freeform 36">
                <a:extLst>
                  <a:ext uri="{FF2B5EF4-FFF2-40B4-BE49-F238E27FC236}">
                    <a16:creationId xmlns:a16="http://schemas.microsoft.com/office/drawing/2014/main" xmlns="" id="{738A6BC0-2CAB-9051-461D-DC84408EC7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37">
                <a:extLst>
                  <a:ext uri="{FF2B5EF4-FFF2-40B4-BE49-F238E27FC236}">
                    <a16:creationId xmlns:a16="http://schemas.microsoft.com/office/drawing/2014/main" xmlns="" id="{D6B702DC-D389-563B-7192-2545773997C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Freeform 38">
                <a:extLst>
                  <a:ext uri="{FF2B5EF4-FFF2-40B4-BE49-F238E27FC236}">
                    <a16:creationId xmlns:a16="http://schemas.microsoft.com/office/drawing/2014/main" xmlns="" id="{E2EB9750-9F1F-B4A3-DA6C-3E65D5DF57E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Freeform 39">
                <a:extLst>
                  <a:ext uri="{FF2B5EF4-FFF2-40B4-BE49-F238E27FC236}">
                    <a16:creationId xmlns:a16="http://schemas.microsoft.com/office/drawing/2014/main" xmlns="" id="{5C57D0D3-8309-38D4-EED7-830AB2F10F4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Freeform 40">
                <a:extLst>
                  <a:ext uri="{FF2B5EF4-FFF2-40B4-BE49-F238E27FC236}">
                    <a16:creationId xmlns:a16="http://schemas.microsoft.com/office/drawing/2014/main" xmlns="" id="{72408A30-F479-AA09-2B79-BC692D1817A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Freeform 41">
                <a:extLst>
                  <a:ext uri="{FF2B5EF4-FFF2-40B4-BE49-F238E27FC236}">
                    <a16:creationId xmlns:a16="http://schemas.microsoft.com/office/drawing/2014/main" xmlns="" id="{B715AC37-8CA8-AF5C-02CA-79EC8E536D2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Freeform 42">
                <a:extLst>
                  <a:ext uri="{FF2B5EF4-FFF2-40B4-BE49-F238E27FC236}">
                    <a16:creationId xmlns:a16="http://schemas.microsoft.com/office/drawing/2014/main" xmlns="" id="{3A5D418C-02CD-6186-1626-B624EA20263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Freeform 43">
                <a:extLst>
                  <a:ext uri="{FF2B5EF4-FFF2-40B4-BE49-F238E27FC236}">
                    <a16:creationId xmlns:a16="http://schemas.microsoft.com/office/drawing/2014/main" xmlns="" id="{650107AE-EEA1-5580-AC5B-84D7C855E7F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Freeform 44">
                <a:extLst>
                  <a:ext uri="{FF2B5EF4-FFF2-40B4-BE49-F238E27FC236}">
                    <a16:creationId xmlns:a16="http://schemas.microsoft.com/office/drawing/2014/main" xmlns="" id="{0CEF3081-79A6-3771-B2C4-1E8FC75DF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Freeform 45">
                <a:extLst>
                  <a:ext uri="{FF2B5EF4-FFF2-40B4-BE49-F238E27FC236}">
                    <a16:creationId xmlns:a16="http://schemas.microsoft.com/office/drawing/2014/main" xmlns="" id="{961FDEB6-6198-8348-3DEC-878896DB0C3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Freeform 46">
                <a:extLst>
                  <a:ext uri="{FF2B5EF4-FFF2-40B4-BE49-F238E27FC236}">
                    <a16:creationId xmlns:a16="http://schemas.microsoft.com/office/drawing/2014/main" xmlns="" id="{A3BFA3FB-C412-EAF7-5C68-D3FBE640206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Freeform 47">
                <a:extLst>
                  <a:ext uri="{FF2B5EF4-FFF2-40B4-BE49-F238E27FC236}">
                    <a16:creationId xmlns:a16="http://schemas.microsoft.com/office/drawing/2014/main" xmlns="" id="{487701CD-73F5-3AF3-DA83-59BAD4725F7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Freeform 48">
                <a:extLst>
                  <a:ext uri="{FF2B5EF4-FFF2-40B4-BE49-F238E27FC236}">
                    <a16:creationId xmlns:a16="http://schemas.microsoft.com/office/drawing/2014/main" xmlns="" id="{51647F0D-CFCF-493C-00C0-DB866A88BFD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Freeform 49">
                <a:extLst>
                  <a:ext uri="{FF2B5EF4-FFF2-40B4-BE49-F238E27FC236}">
                    <a16:creationId xmlns:a16="http://schemas.microsoft.com/office/drawing/2014/main" xmlns="" id="{6F49566D-ACA3-AEA4-8D76-B3BC7CA4D04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Freeform 50">
                <a:extLst>
                  <a:ext uri="{FF2B5EF4-FFF2-40B4-BE49-F238E27FC236}">
                    <a16:creationId xmlns:a16="http://schemas.microsoft.com/office/drawing/2014/main" xmlns="" id="{F894A9D2-5B37-40AC-44CE-D78CE39031E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Freeform 51">
                <a:extLst>
                  <a:ext uri="{FF2B5EF4-FFF2-40B4-BE49-F238E27FC236}">
                    <a16:creationId xmlns:a16="http://schemas.microsoft.com/office/drawing/2014/main" xmlns="" id="{9B208DC7-A9F3-DF68-85DC-E388A79B6F8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Freeform 52">
                <a:extLst>
                  <a:ext uri="{FF2B5EF4-FFF2-40B4-BE49-F238E27FC236}">
                    <a16:creationId xmlns:a16="http://schemas.microsoft.com/office/drawing/2014/main" xmlns="" id="{34374D98-2287-9660-C038-98EE1E540AC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Freeform 53">
                <a:extLst>
                  <a:ext uri="{FF2B5EF4-FFF2-40B4-BE49-F238E27FC236}">
                    <a16:creationId xmlns:a16="http://schemas.microsoft.com/office/drawing/2014/main" xmlns="" id="{B1B08A44-FE7A-8022-1DA1-008F2BF2B8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Freeform 54">
                <a:extLst>
                  <a:ext uri="{FF2B5EF4-FFF2-40B4-BE49-F238E27FC236}">
                    <a16:creationId xmlns:a16="http://schemas.microsoft.com/office/drawing/2014/main" xmlns="" id="{98F35991-401A-8865-FC87-182280CE4C7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Freeform 55">
                <a:extLst>
                  <a:ext uri="{FF2B5EF4-FFF2-40B4-BE49-F238E27FC236}">
                    <a16:creationId xmlns:a16="http://schemas.microsoft.com/office/drawing/2014/main" xmlns="" id="{4D12DCA7-82C9-61B8-359E-F987438A094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Freeform 56">
                <a:extLst>
                  <a:ext uri="{FF2B5EF4-FFF2-40B4-BE49-F238E27FC236}">
                    <a16:creationId xmlns:a16="http://schemas.microsoft.com/office/drawing/2014/main" xmlns="" id="{4A33A900-9685-D240-2806-C7E09F89232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Freeform 57">
                <a:extLst>
                  <a:ext uri="{FF2B5EF4-FFF2-40B4-BE49-F238E27FC236}">
                    <a16:creationId xmlns:a16="http://schemas.microsoft.com/office/drawing/2014/main" xmlns="" id="{F059483A-63BD-4563-025C-B0F1C371F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Freeform 58">
                <a:extLst>
                  <a:ext uri="{FF2B5EF4-FFF2-40B4-BE49-F238E27FC236}">
                    <a16:creationId xmlns:a16="http://schemas.microsoft.com/office/drawing/2014/main" xmlns="" id="{B78DBC9D-D088-B10B-EC14-FC6766EAA5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3" name="Freeform 59">
                <a:extLst>
                  <a:ext uri="{FF2B5EF4-FFF2-40B4-BE49-F238E27FC236}">
                    <a16:creationId xmlns:a16="http://schemas.microsoft.com/office/drawing/2014/main" xmlns="" id="{110F342A-7754-F64B-D754-5348CD267E9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Freeform 60">
                <a:extLst>
                  <a:ext uri="{FF2B5EF4-FFF2-40B4-BE49-F238E27FC236}">
                    <a16:creationId xmlns:a16="http://schemas.microsoft.com/office/drawing/2014/main" xmlns="" id="{6EC46700-7431-7CE1-63FB-276889851E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" name="Freeform 61">
                <a:extLst>
                  <a:ext uri="{FF2B5EF4-FFF2-40B4-BE49-F238E27FC236}">
                    <a16:creationId xmlns:a16="http://schemas.microsoft.com/office/drawing/2014/main" xmlns="" id="{F3257493-BBBA-ED1B-C6D9-8F4A6E0163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" name="Freeform 62">
                <a:extLst>
                  <a:ext uri="{FF2B5EF4-FFF2-40B4-BE49-F238E27FC236}">
                    <a16:creationId xmlns:a16="http://schemas.microsoft.com/office/drawing/2014/main" xmlns="" id="{2D9E9E48-A8C9-BF1B-83EE-65971180D35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Freeform 63">
                <a:extLst>
                  <a:ext uri="{FF2B5EF4-FFF2-40B4-BE49-F238E27FC236}">
                    <a16:creationId xmlns:a16="http://schemas.microsoft.com/office/drawing/2014/main" xmlns="" id="{2212B298-698E-43F6-A12F-492F27ABA6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" name="Freeform 64">
                <a:extLst>
                  <a:ext uri="{FF2B5EF4-FFF2-40B4-BE49-F238E27FC236}">
                    <a16:creationId xmlns:a16="http://schemas.microsoft.com/office/drawing/2014/main" xmlns="" id="{20756F7D-AB17-43E2-0F8B-282066928DB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" name="Freeform 65">
                <a:extLst>
                  <a:ext uri="{FF2B5EF4-FFF2-40B4-BE49-F238E27FC236}">
                    <a16:creationId xmlns:a16="http://schemas.microsoft.com/office/drawing/2014/main" xmlns="" id="{82F5C248-5463-EC6E-FDEF-44A8A8DFA1A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Freeform 66">
                <a:extLst>
                  <a:ext uri="{FF2B5EF4-FFF2-40B4-BE49-F238E27FC236}">
                    <a16:creationId xmlns:a16="http://schemas.microsoft.com/office/drawing/2014/main" xmlns="" id="{0A79CFF3-8CAC-8D78-964E-1F72E6D6E10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Freeform 67">
                <a:extLst>
                  <a:ext uri="{FF2B5EF4-FFF2-40B4-BE49-F238E27FC236}">
                    <a16:creationId xmlns:a16="http://schemas.microsoft.com/office/drawing/2014/main" xmlns="" id="{2AC1C1E8-C8A3-48B8-8C8A-CEB799DFDEF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Freeform 68">
                <a:extLst>
                  <a:ext uri="{FF2B5EF4-FFF2-40B4-BE49-F238E27FC236}">
                    <a16:creationId xmlns:a16="http://schemas.microsoft.com/office/drawing/2014/main" xmlns="" id="{98490D64-7535-796F-0219-83CC3158047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Freeform 69">
                <a:extLst>
                  <a:ext uri="{FF2B5EF4-FFF2-40B4-BE49-F238E27FC236}">
                    <a16:creationId xmlns:a16="http://schemas.microsoft.com/office/drawing/2014/main" xmlns="" id="{4D55497C-24B4-B521-C614-3E0ED5199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Freeform 70">
                <a:extLst>
                  <a:ext uri="{FF2B5EF4-FFF2-40B4-BE49-F238E27FC236}">
                    <a16:creationId xmlns:a16="http://schemas.microsoft.com/office/drawing/2014/main" xmlns="" id="{920AE849-28A4-F54E-FFCB-B3E312B86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Freeform 71">
                <a:extLst>
                  <a:ext uri="{FF2B5EF4-FFF2-40B4-BE49-F238E27FC236}">
                    <a16:creationId xmlns:a16="http://schemas.microsoft.com/office/drawing/2014/main" xmlns="" id="{06E135D0-21B2-178A-BCED-EAFDAC8C1E4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Freeform 72">
                <a:extLst>
                  <a:ext uri="{FF2B5EF4-FFF2-40B4-BE49-F238E27FC236}">
                    <a16:creationId xmlns:a16="http://schemas.microsoft.com/office/drawing/2014/main" xmlns="" id="{CAA84FFB-8894-A451-2D52-033DC58508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Freeform 73">
                <a:extLst>
                  <a:ext uri="{FF2B5EF4-FFF2-40B4-BE49-F238E27FC236}">
                    <a16:creationId xmlns:a16="http://schemas.microsoft.com/office/drawing/2014/main" xmlns="" id="{49B2680E-08F2-8AFF-7E40-ED874009063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Freeform 74">
                <a:extLst>
                  <a:ext uri="{FF2B5EF4-FFF2-40B4-BE49-F238E27FC236}">
                    <a16:creationId xmlns:a16="http://schemas.microsoft.com/office/drawing/2014/main" xmlns="" id="{9426BF51-7789-239F-5762-7D90D7D6103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Freeform 75">
                <a:extLst>
                  <a:ext uri="{FF2B5EF4-FFF2-40B4-BE49-F238E27FC236}">
                    <a16:creationId xmlns:a16="http://schemas.microsoft.com/office/drawing/2014/main" xmlns="" id="{B44142B2-1217-30AE-AFCC-F1144F365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Freeform 76">
                <a:extLst>
                  <a:ext uri="{FF2B5EF4-FFF2-40B4-BE49-F238E27FC236}">
                    <a16:creationId xmlns:a16="http://schemas.microsoft.com/office/drawing/2014/main" xmlns="" id="{190CB5E9-122A-C0E2-15BE-4EE89BD4BE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" name="Freeform 77">
                <a:extLst>
                  <a:ext uri="{FF2B5EF4-FFF2-40B4-BE49-F238E27FC236}">
                    <a16:creationId xmlns:a16="http://schemas.microsoft.com/office/drawing/2014/main" xmlns="" id="{775FEF7C-39F0-5BDE-3A70-0A93D773353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Freeform 78">
                <a:extLst>
                  <a:ext uri="{FF2B5EF4-FFF2-40B4-BE49-F238E27FC236}">
                    <a16:creationId xmlns:a16="http://schemas.microsoft.com/office/drawing/2014/main" xmlns="" id="{477BB0E1-3D82-BCBC-A17D-58C4C38C2D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Freeform 79">
                <a:extLst>
                  <a:ext uri="{FF2B5EF4-FFF2-40B4-BE49-F238E27FC236}">
                    <a16:creationId xmlns:a16="http://schemas.microsoft.com/office/drawing/2014/main" xmlns="" id="{F5362F39-27B6-DAFB-B869-CEC1526C716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Freeform 80">
                <a:extLst>
                  <a:ext uri="{FF2B5EF4-FFF2-40B4-BE49-F238E27FC236}">
                    <a16:creationId xmlns:a16="http://schemas.microsoft.com/office/drawing/2014/main" xmlns="" id="{FBE3C31C-2B26-4419-120B-E7801CAE76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Freeform 81">
                <a:extLst>
                  <a:ext uri="{FF2B5EF4-FFF2-40B4-BE49-F238E27FC236}">
                    <a16:creationId xmlns:a16="http://schemas.microsoft.com/office/drawing/2014/main" xmlns="" id="{3C1A1B62-9A1D-283B-FB08-9C4E70995F5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Freeform 82">
                <a:extLst>
                  <a:ext uri="{FF2B5EF4-FFF2-40B4-BE49-F238E27FC236}">
                    <a16:creationId xmlns:a16="http://schemas.microsoft.com/office/drawing/2014/main" xmlns="" id="{03D65788-D462-EA44-62DB-C85CF77F674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" name="Freeform 83">
                <a:extLst>
                  <a:ext uri="{FF2B5EF4-FFF2-40B4-BE49-F238E27FC236}">
                    <a16:creationId xmlns:a16="http://schemas.microsoft.com/office/drawing/2014/main" xmlns="" id="{EA768AB9-F275-2DC9-2D22-FD1E3A40570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Freeform 84">
                <a:extLst>
                  <a:ext uri="{FF2B5EF4-FFF2-40B4-BE49-F238E27FC236}">
                    <a16:creationId xmlns:a16="http://schemas.microsoft.com/office/drawing/2014/main" xmlns="" id="{5BDDD1C6-97FC-3E42-C72C-C8D2DA2E3D8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Freeform 85">
                <a:extLst>
                  <a:ext uri="{FF2B5EF4-FFF2-40B4-BE49-F238E27FC236}">
                    <a16:creationId xmlns:a16="http://schemas.microsoft.com/office/drawing/2014/main" xmlns="" id="{BF6F088D-0D1C-52A3-B07B-201FAFAFC1B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Freeform 86">
                <a:extLst>
                  <a:ext uri="{FF2B5EF4-FFF2-40B4-BE49-F238E27FC236}">
                    <a16:creationId xmlns:a16="http://schemas.microsoft.com/office/drawing/2014/main" xmlns="" id="{4EC8AB84-7EB0-3A7C-1A1A-DA90B3FA13E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Freeform 87">
                <a:extLst>
                  <a:ext uri="{FF2B5EF4-FFF2-40B4-BE49-F238E27FC236}">
                    <a16:creationId xmlns:a16="http://schemas.microsoft.com/office/drawing/2014/main" xmlns="" id="{D801CF67-5C9D-116B-7DB2-3F4DBA8FCDC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Freeform 88">
                <a:extLst>
                  <a:ext uri="{FF2B5EF4-FFF2-40B4-BE49-F238E27FC236}">
                    <a16:creationId xmlns:a16="http://schemas.microsoft.com/office/drawing/2014/main" xmlns="" id="{8E0FE494-5309-E1DB-7BEC-F649AFA7B70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3" name="Freeform 89">
                <a:extLst>
                  <a:ext uri="{FF2B5EF4-FFF2-40B4-BE49-F238E27FC236}">
                    <a16:creationId xmlns:a16="http://schemas.microsoft.com/office/drawing/2014/main" xmlns="" id="{5C263659-E16B-FF33-6669-4B9A7B8FD6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4" name="Freeform 90">
                <a:extLst>
                  <a:ext uri="{FF2B5EF4-FFF2-40B4-BE49-F238E27FC236}">
                    <a16:creationId xmlns:a16="http://schemas.microsoft.com/office/drawing/2014/main" xmlns="" id="{ABCB460B-6E94-F624-FD84-ED9C6243DED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5" name="Freeform 91">
                <a:extLst>
                  <a:ext uri="{FF2B5EF4-FFF2-40B4-BE49-F238E27FC236}">
                    <a16:creationId xmlns:a16="http://schemas.microsoft.com/office/drawing/2014/main" xmlns="" id="{DB5A6047-DB99-7D6F-B6ED-ED0FEAF987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" name="Freeform 92">
                <a:extLst>
                  <a:ext uri="{FF2B5EF4-FFF2-40B4-BE49-F238E27FC236}">
                    <a16:creationId xmlns:a16="http://schemas.microsoft.com/office/drawing/2014/main" xmlns="" id="{C335948E-B77F-0FF8-FBE6-8B678619D11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" name="Freeform 93">
                <a:extLst>
                  <a:ext uri="{FF2B5EF4-FFF2-40B4-BE49-F238E27FC236}">
                    <a16:creationId xmlns:a16="http://schemas.microsoft.com/office/drawing/2014/main" xmlns="" id="{13BDF88F-1559-45D6-6A17-3D737FA84E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Freeform 94">
                <a:extLst>
                  <a:ext uri="{FF2B5EF4-FFF2-40B4-BE49-F238E27FC236}">
                    <a16:creationId xmlns:a16="http://schemas.microsoft.com/office/drawing/2014/main" xmlns="" id="{05151DF8-0CCC-A723-9006-F004510F265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Freeform 95">
                <a:extLst>
                  <a:ext uri="{FF2B5EF4-FFF2-40B4-BE49-F238E27FC236}">
                    <a16:creationId xmlns:a16="http://schemas.microsoft.com/office/drawing/2014/main" xmlns="" id="{8C3B40A9-39E6-EA30-B75F-6A29C8C14AE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Freeform 96">
                <a:extLst>
                  <a:ext uri="{FF2B5EF4-FFF2-40B4-BE49-F238E27FC236}">
                    <a16:creationId xmlns:a16="http://schemas.microsoft.com/office/drawing/2014/main" xmlns="" id="{F7B7CDE8-2A3A-4283-3D23-0FC1E6055C3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Freeform 97">
                <a:extLst>
                  <a:ext uri="{FF2B5EF4-FFF2-40B4-BE49-F238E27FC236}">
                    <a16:creationId xmlns:a16="http://schemas.microsoft.com/office/drawing/2014/main" xmlns="" id="{39154775-FDFC-942F-68EA-8D9013ADA7E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Freeform 98">
                <a:extLst>
                  <a:ext uri="{FF2B5EF4-FFF2-40B4-BE49-F238E27FC236}">
                    <a16:creationId xmlns:a16="http://schemas.microsoft.com/office/drawing/2014/main" xmlns="" id="{D4FEC613-AEE3-8117-C273-8C0F3C03F9C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Freeform 99">
                <a:extLst>
                  <a:ext uri="{FF2B5EF4-FFF2-40B4-BE49-F238E27FC236}">
                    <a16:creationId xmlns:a16="http://schemas.microsoft.com/office/drawing/2014/main" xmlns="" id="{FD4F3D3F-7838-25A1-D58D-39F89EC0D5F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Freeform 100">
                <a:extLst>
                  <a:ext uri="{FF2B5EF4-FFF2-40B4-BE49-F238E27FC236}">
                    <a16:creationId xmlns:a16="http://schemas.microsoft.com/office/drawing/2014/main" xmlns="" id="{22D78FAD-D25D-AC80-C78E-B4384C458F8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Freeform 101">
                <a:extLst>
                  <a:ext uri="{FF2B5EF4-FFF2-40B4-BE49-F238E27FC236}">
                    <a16:creationId xmlns:a16="http://schemas.microsoft.com/office/drawing/2014/main" xmlns="" id="{2F41A08A-F5FB-9E6C-A1CE-89D159CA7A3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6" name="Freeform 102">
                <a:extLst>
                  <a:ext uri="{FF2B5EF4-FFF2-40B4-BE49-F238E27FC236}">
                    <a16:creationId xmlns:a16="http://schemas.microsoft.com/office/drawing/2014/main" xmlns="" id="{E614B257-B3BC-4D28-DDA1-3E7BAD0506A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7" name="Freeform 103">
                <a:extLst>
                  <a:ext uri="{FF2B5EF4-FFF2-40B4-BE49-F238E27FC236}">
                    <a16:creationId xmlns:a16="http://schemas.microsoft.com/office/drawing/2014/main" xmlns="" id="{068F7A8E-4E21-3173-17BD-FF7DC8312CD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8" name="Freeform 104">
                <a:extLst>
                  <a:ext uri="{FF2B5EF4-FFF2-40B4-BE49-F238E27FC236}">
                    <a16:creationId xmlns:a16="http://schemas.microsoft.com/office/drawing/2014/main" xmlns="" id="{686AB100-EBA8-5A02-3364-2B808D06798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" name="Freeform 105">
                <a:extLst>
                  <a:ext uri="{FF2B5EF4-FFF2-40B4-BE49-F238E27FC236}">
                    <a16:creationId xmlns:a16="http://schemas.microsoft.com/office/drawing/2014/main" xmlns="" id="{0B505A5C-FA36-7257-B60D-845A454C44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" name="Freeform 106">
                <a:extLst>
                  <a:ext uri="{FF2B5EF4-FFF2-40B4-BE49-F238E27FC236}">
                    <a16:creationId xmlns:a16="http://schemas.microsoft.com/office/drawing/2014/main" xmlns="" id="{5366DAE5-695D-71B9-AC5C-B709FAD8AE5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" name="Freeform 107">
                <a:extLst>
                  <a:ext uri="{FF2B5EF4-FFF2-40B4-BE49-F238E27FC236}">
                    <a16:creationId xmlns:a16="http://schemas.microsoft.com/office/drawing/2014/main" xmlns="" id="{30E27C73-F8ED-5E58-C63F-CAAD642D45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2" name="Freeform 108">
                <a:extLst>
                  <a:ext uri="{FF2B5EF4-FFF2-40B4-BE49-F238E27FC236}">
                    <a16:creationId xmlns:a16="http://schemas.microsoft.com/office/drawing/2014/main" xmlns="" id="{438EE800-EE8F-C63B-EC90-72FABC91D0B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" name="Freeform 109">
                <a:extLst>
                  <a:ext uri="{FF2B5EF4-FFF2-40B4-BE49-F238E27FC236}">
                    <a16:creationId xmlns:a16="http://schemas.microsoft.com/office/drawing/2014/main" xmlns="" id="{1CF0D035-8353-990D-5B2E-5003740E28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" name="Freeform 110">
                <a:extLst>
                  <a:ext uri="{FF2B5EF4-FFF2-40B4-BE49-F238E27FC236}">
                    <a16:creationId xmlns:a16="http://schemas.microsoft.com/office/drawing/2014/main" xmlns="" id="{50036B98-B35E-BCC9-B321-C1218CAFA69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5" name="Freeform 111">
                <a:extLst>
                  <a:ext uri="{FF2B5EF4-FFF2-40B4-BE49-F238E27FC236}">
                    <a16:creationId xmlns:a16="http://schemas.microsoft.com/office/drawing/2014/main" xmlns="" id="{85E4D24E-011A-6E4A-667A-F54FBE2BC9F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Freeform 112">
                <a:extLst>
                  <a:ext uri="{FF2B5EF4-FFF2-40B4-BE49-F238E27FC236}">
                    <a16:creationId xmlns:a16="http://schemas.microsoft.com/office/drawing/2014/main" xmlns="" id="{370E26CB-DB7F-0367-593F-4FA40B06AC9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7" name="Freeform 113">
                <a:extLst>
                  <a:ext uri="{FF2B5EF4-FFF2-40B4-BE49-F238E27FC236}">
                    <a16:creationId xmlns:a16="http://schemas.microsoft.com/office/drawing/2014/main" xmlns="" id="{5E26C804-6B32-F931-60A7-FB46C773D1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Freeform 114">
                <a:extLst>
                  <a:ext uri="{FF2B5EF4-FFF2-40B4-BE49-F238E27FC236}">
                    <a16:creationId xmlns:a16="http://schemas.microsoft.com/office/drawing/2014/main" xmlns="" id="{8ED0DF02-BA69-67D1-2D74-6B7C408249F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Freeform 115">
                <a:extLst>
                  <a:ext uri="{FF2B5EF4-FFF2-40B4-BE49-F238E27FC236}">
                    <a16:creationId xmlns:a16="http://schemas.microsoft.com/office/drawing/2014/main" xmlns="" id="{016726AF-E6FC-3629-3178-43C2ED6940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Freeform 116">
                <a:extLst>
                  <a:ext uri="{FF2B5EF4-FFF2-40B4-BE49-F238E27FC236}">
                    <a16:creationId xmlns:a16="http://schemas.microsoft.com/office/drawing/2014/main" xmlns="" id="{5B2855DA-11D7-9317-028B-540644DB2BD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Freeform 117">
                <a:extLst>
                  <a:ext uri="{FF2B5EF4-FFF2-40B4-BE49-F238E27FC236}">
                    <a16:creationId xmlns:a16="http://schemas.microsoft.com/office/drawing/2014/main" xmlns="" id="{F8930DD2-418E-72A9-D671-F9195CA643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Freeform 118">
                <a:extLst>
                  <a:ext uri="{FF2B5EF4-FFF2-40B4-BE49-F238E27FC236}">
                    <a16:creationId xmlns:a16="http://schemas.microsoft.com/office/drawing/2014/main" xmlns="" id="{2AF1862B-4AF1-10EF-0B79-8211735523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Freeform 119">
                <a:extLst>
                  <a:ext uri="{FF2B5EF4-FFF2-40B4-BE49-F238E27FC236}">
                    <a16:creationId xmlns:a16="http://schemas.microsoft.com/office/drawing/2014/main" xmlns="" id="{1F89D249-9604-2BD6-9613-EC5F3436DE7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Freeform 120">
                <a:extLst>
                  <a:ext uri="{FF2B5EF4-FFF2-40B4-BE49-F238E27FC236}">
                    <a16:creationId xmlns:a16="http://schemas.microsoft.com/office/drawing/2014/main" xmlns="" id="{377B1542-B220-C4FC-38C0-CBEAEFD3D99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Freeform 121">
                <a:extLst>
                  <a:ext uri="{FF2B5EF4-FFF2-40B4-BE49-F238E27FC236}">
                    <a16:creationId xmlns:a16="http://schemas.microsoft.com/office/drawing/2014/main" xmlns="" id="{A9EC9F75-94DA-5990-28E1-D31A25E5D1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Freeform 122">
                <a:extLst>
                  <a:ext uri="{FF2B5EF4-FFF2-40B4-BE49-F238E27FC236}">
                    <a16:creationId xmlns:a16="http://schemas.microsoft.com/office/drawing/2014/main" xmlns="" id="{50F2BCCC-99B2-0F99-857D-3C0447E67AE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Freeform 123">
                <a:extLst>
                  <a:ext uri="{FF2B5EF4-FFF2-40B4-BE49-F238E27FC236}">
                    <a16:creationId xmlns:a16="http://schemas.microsoft.com/office/drawing/2014/main" xmlns="" id="{E36F6026-D5AA-E5D9-706F-E2818F45A06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Freeform 124">
                <a:extLst>
                  <a:ext uri="{FF2B5EF4-FFF2-40B4-BE49-F238E27FC236}">
                    <a16:creationId xmlns:a16="http://schemas.microsoft.com/office/drawing/2014/main" xmlns="" id="{18E2B6F7-8D46-8F12-6F81-2049C8B8B4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Freeform 125">
                <a:extLst>
                  <a:ext uri="{FF2B5EF4-FFF2-40B4-BE49-F238E27FC236}">
                    <a16:creationId xmlns:a16="http://schemas.microsoft.com/office/drawing/2014/main" xmlns="" id="{A0A82244-F655-AFC3-8C00-594538E71A5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Freeform 126">
                <a:extLst>
                  <a:ext uri="{FF2B5EF4-FFF2-40B4-BE49-F238E27FC236}">
                    <a16:creationId xmlns:a16="http://schemas.microsoft.com/office/drawing/2014/main" xmlns="" id="{F632F763-0E1A-A937-9FF6-507CD88B61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Freeform 127">
                <a:extLst>
                  <a:ext uri="{FF2B5EF4-FFF2-40B4-BE49-F238E27FC236}">
                    <a16:creationId xmlns:a16="http://schemas.microsoft.com/office/drawing/2014/main" xmlns="" id="{5A68A57B-9B79-4150-4444-CA783B2BD49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92" name="Group 128">
                <a:extLst>
                  <a:ext uri="{FF2B5EF4-FFF2-40B4-BE49-F238E27FC236}">
                    <a16:creationId xmlns:a16="http://schemas.microsoft.com/office/drawing/2014/main" xmlns="" id="{025CB478-DB50-3175-BC6C-D6767CE3B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3395" name="Freeform 129">
                  <a:extLst>
                    <a:ext uri="{FF2B5EF4-FFF2-40B4-BE49-F238E27FC236}">
                      <a16:creationId xmlns:a16="http://schemas.microsoft.com/office/drawing/2014/main" xmlns="" id="{CA2A4326-5ACD-32FE-7F6B-C11CA83C0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0 w 4809"/>
                    <a:gd name="T1" fmla="*/ 0 h 4316"/>
                    <a:gd name="T2" fmla="*/ 0 w 4809"/>
                    <a:gd name="T3" fmla="*/ 0 h 4316"/>
                    <a:gd name="T4" fmla="*/ 0 w 4809"/>
                    <a:gd name="T5" fmla="*/ 0 h 4316"/>
                    <a:gd name="T6" fmla="*/ 0 w 4809"/>
                    <a:gd name="T7" fmla="*/ 0 h 4316"/>
                    <a:gd name="T8" fmla="*/ 0 w 4809"/>
                    <a:gd name="T9" fmla="*/ 0 h 4316"/>
                    <a:gd name="T10" fmla="*/ 0 w 4809"/>
                    <a:gd name="T11" fmla="*/ 0 h 4316"/>
                    <a:gd name="T12" fmla="*/ 0 w 4809"/>
                    <a:gd name="T13" fmla="*/ 0 h 4316"/>
                    <a:gd name="T14" fmla="*/ 0 w 4809"/>
                    <a:gd name="T15" fmla="*/ 0 h 4316"/>
                    <a:gd name="T16" fmla="*/ 0 w 4809"/>
                    <a:gd name="T17" fmla="*/ 0 h 4316"/>
                    <a:gd name="T18" fmla="*/ 0 w 4809"/>
                    <a:gd name="T19" fmla="*/ 0 h 4316"/>
                    <a:gd name="T20" fmla="*/ 0 w 4809"/>
                    <a:gd name="T21" fmla="*/ 0 h 4316"/>
                    <a:gd name="T22" fmla="*/ 0 w 4809"/>
                    <a:gd name="T23" fmla="*/ 0 h 4316"/>
                    <a:gd name="T24" fmla="*/ 0 w 4809"/>
                    <a:gd name="T25" fmla="*/ 0 h 4316"/>
                    <a:gd name="T26" fmla="*/ 0 w 4809"/>
                    <a:gd name="T27" fmla="*/ 0 h 4316"/>
                    <a:gd name="T28" fmla="*/ 0 w 4809"/>
                    <a:gd name="T29" fmla="*/ 0 h 4316"/>
                    <a:gd name="T30" fmla="*/ 0 w 4809"/>
                    <a:gd name="T31" fmla="*/ 0 h 4316"/>
                    <a:gd name="T32" fmla="*/ 0 w 4809"/>
                    <a:gd name="T33" fmla="*/ 0 h 4316"/>
                    <a:gd name="T34" fmla="*/ 0 w 4809"/>
                    <a:gd name="T35" fmla="*/ 0 h 4316"/>
                    <a:gd name="T36" fmla="*/ 0 w 4809"/>
                    <a:gd name="T37" fmla="*/ 0 h 4316"/>
                    <a:gd name="T38" fmla="*/ 0 w 4809"/>
                    <a:gd name="T39" fmla="*/ 0 h 4316"/>
                    <a:gd name="T40" fmla="*/ 0 w 4809"/>
                    <a:gd name="T41" fmla="*/ 0 h 4316"/>
                    <a:gd name="T42" fmla="*/ 0 w 4809"/>
                    <a:gd name="T43" fmla="*/ 0 h 4316"/>
                    <a:gd name="T44" fmla="*/ 0 w 4809"/>
                    <a:gd name="T45" fmla="*/ 0 h 4316"/>
                    <a:gd name="T46" fmla="*/ 0 w 4809"/>
                    <a:gd name="T47" fmla="*/ 0 h 4316"/>
                    <a:gd name="T48" fmla="*/ 0 w 4809"/>
                    <a:gd name="T49" fmla="*/ 0 h 4316"/>
                    <a:gd name="T50" fmla="*/ 0 w 4809"/>
                    <a:gd name="T51" fmla="*/ 0 h 4316"/>
                    <a:gd name="T52" fmla="*/ 0 w 4809"/>
                    <a:gd name="T53" fmla="*/ 0 h 4316"/>
                    <a:gd name="T54" fmla="*/ 0 w 4809"/>
                    <a:gd name="T55" fmla="*/ 0 h 4316"/>
                    <a:gd name="T56" fmla="*/ 0 w 4809"/>
                    <a:gd name="T57" fmla="*/ 0 h 4316"/>
                    <a:gd name="T58" fmla="*/ 0 w 4809"/>
                    <a:gd name="T59" fmla="*/ 0 h 4316"/>
                    <a:gd name="T60" fmla="*/ 0 w 4809"/>
                    <a:gd name="T61" fmla="*/ 0 h 4316"/>
                    <a:gd name="T62" fmla="*/ 0 w 4809"/>
                    <a:gd name="T63" fmla="*/ 0 h 4316"/>
                    <a:gd name="T64" fmla="*/ 0 w 4809"/>
                    <a:gd name="T65" fmla="*/ 0 h 4316"/>
                    <a:gd name="T66" fmla="*/ 0 w 4809"/>
                    <a:gd name="T67" fmla="*/ 0 h 4316"/>
                    <a:gd name="T68" fmla="*/ 0 w 4809"/>
                    <a:gd name="T69" fmla="*/ 0 h 4316"/>
                    <a:gd name="T70" fmla="*/ 0 w 4809"/>
                    <a:gd name="T71" fmla="*/ 0 h 4316"/>
                    <a:gd name="T72" fmla="*/ 0 w 4809"/>
                    <a:gd name="T73" fmla="*/ 0 h 4316"/>
                    <a:gd name="T74" fmla="*/ 0 w 4809"/>
                    <a:gd name="T75" fmla="*/ 0 h 4316"/>
                    <a:gd name="T76" fmla="*/ 0 w 4809"/>
                    <a:gd name="T77" fmla="*/ 0 h 4316"/>
                    <a:gd name="T78" fmla="*/ 0 w 4809"/>
                    <a:gd name="T79" fmla="*/ 0 h 4316"/>
                    <a:gd name="T80" fmla="*/ 0 w 4809"/>
                    <a:gd name="T81" fmla="*/ 0 h 4316"/>
                    <a:gd name="T82" fmla="*/ 0 w 4809"/>
                    <a:gd name="T83" fmla="*/ 0 h 4316"/>
                    <a:gd name="T84" fmla="*/ 0 w 4809"/>
                    <a:gd name="T85" fmla="*/ 0 h 4316"/>
                    <a:gd name="T86" fmla="*/ 0 w 4809"/>
                    <a:gd name="T87" fmla="*/ 0 h 4316"/>
                    <a:gd name="T88" fmla="*/ 0 w 4809"/>
                    <a:gd name="T89" fmla="*/ 0 h 4316"/>
                    <a:gd name="T90" fmla="*/ 0 w 4809"/>
                    <a:gd name="T91" fmla="*/ 0 h 4316"/>
                    <a:gd name="T92" fmla="*/ 0 w 4809"/>
                    <a:gd name="T93" fmla="*/ 0 h 4316"/>
                    <a:gd name="T94" fmla="*/ 0 w 4809"/>
                    <a:gd name="T95" fmla="*/ 0 h 4316"/>
                    <a:gd name="T96" fmla="*/ 0 w 4809"/>
                    <a:gd name="T97" fmla="*/ 0 h 4316"/>
                    <a:gd name="T98" fmla="*/ 0 w 4809"/>
                    <a:gd name="T99" fmla="*/ 0 h 4316"/>
                    <a:gd name="T100" fmla="*/ 0 w 4809"/>
                    <a:gd name="T101" fmla="*/ 0 h 4316"/>
                    <a:gd name="T102" fmla="*/ 0 w 4809"/>
                    <a:gd name="T103" fmla="*/ 0 h 4316"/>
                    <a:gd name="T104" fmla="*/ 0 w 4809"/>
                    <a:gd name="T105" fmla="*/ 0 h 4316"/>
                    <a:gd name="T106" fmla="*/ 0 w 4809"/>
                    <a:gd name="T107" fmla="*/ 0 h 4316"/>
                    <a:gd name="T108" fmla="*/ 0 w 4809"/>
                    <a:gd name="T109" fmla="*/ 0 h 4316"/>
                    <a:gd name="T110" fmla="*/ 0 w 4809"/>
                    <a:gd name="T111" fmla="*/ 0 h 4316"/>
                    <a:gd name="T112" fmla="*/ 0 w 4809"/>
                    <a:gd name="T113" fmla="*/ 0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Freeform 130">
                  <a:extLst>
                    <a:ext uri="{FF2B5EF4-FFF2-40B4-BE49-F238E27FC236}">
                      <a16:creationId xmlns:a16="http://schemas.microsoft.com/office/drawing/2014/main" xmlns="" id="{6D36FEE7-9957-7B76-DEEB-4F1A8CAF2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0 w 305"/>
                    <a:gd name="T3" fmla="*/ 0 h 71"/>
                    <a:gd name="T4" fmla="*/ 0 w 305"/>
                    <a:gd name="T5" fmla="*/ 0 h 71"/>
                    <a:gd name="T6" fmla="*/ 0 w 305"/>
                    <a:gd name="T7" fmla="*/ 0 h 71"/>
                    <a:gd name="T8" fmla="*/ 0 w 305"/>
                    <a:gd name="T9" fmla="*/ 0 h 71"/>
                    <a:gd name="T10" fmla="*/ 0 w 305"/>
                    <a:gd name="T11" fmla="*/ 0 h 71"/>
                    <a:gd name="T12" fmla="*/ 0 w 305"/>
                    <a:gd name="T13" fmla="*/ 0 h 71"/>
                    <a:gd name="T14" fmla="*/ 0 w 305"/>
                    <a:gd name="T15" fmla="*/ 0 h 71"/>
                    <a:gd name="T16" fmla="*/ 0 w 305"/>
                    <a:gd name="T17" fmla="*/ 0 h 71"/>
                    <a:gd name="T18" fmla="*/ 0 w 305"/>
                    <a:gd name="T19" fmla="*/ 0 h 71"/>
                    <a:gd name="T20" fmla="*/ 0 w 305"/>
                    <a:gd name="T21" fmla="*/ 0 h 71"/>
                    <a:gd name="T22" fmla="*/ 0 w 305"/>
                    <a:gd name="T23" fmla="*/ 0 h 71"/>
                    <a:gd name="T24" fmla="*/ 0 w 305"/>
                    <a:gd name="T25" fmla="*/ 0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" name="Freeform 131">
                  <a:extLst>
                    <a:ext uri="{FF2B5EF4-FFF2-40B4-BE49-F238E27FC236}">
                      <a16:creationId xmlns:a16="http://schemas.microsoft.com/office/drawing/2014/main" xmlns="" id="{030E4894-0E35-203C-E6D3-B4D6D5C26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0 w 497"/>
                    <a:gd name="T1" fmla="*/ 0 h 436"/>
                    <a:gd name="T2" fmla="*/ 0 w 497"/>
                    <a:gd name="T3" fmla="*/ 0 h 436"/>
                    <a:gd name="T4" fmla="*/ 0 w 497"/>
                    <a:gd name="T5" fmla="*/ 0 h 436"/>
                    <a:gd name="T6" fmla="*/ 0 w 497"/>
                    <a:gd name="T7" fmla="*/ 0 h 436"/>
                    <a:gd name="T8" fmla="*/ 0 w 497"/>
                    <a:gd name="T9" fmla="*/ 0 h 436"/>
                    <a:gd name="T10" fmla="*/ 0 w 497"/>
                    <a:gd name="T11" fmla="*/ 0 h 436"/>
                    <a:gd name="T12" fmla="*/ 0 w 497"/>
                    <a:gd name="T13" fmla="*/ 0 h 436"/>
                    <a:gd name="T14" fmla="*/ 0 w 497"/>
                    <a:gd name="T15" fmla="*/ 0 h 436"/>
                    <a:gd name="T16" fmla="*/ 0 w 497"/>
                    <a:gd name="T17" fmla="*/ 0 h 436"/>
                    <a:gd name="T18" fmla="*/ 0 w 497"/>
                    <a:gd name="T19" fmla="*/ 0 h 436"/>
                    <a:gd name="T20" fmla="*/ 0 w 497"/>
                    <a:gd name="T21" fmla="*/ 0 h 436"/>
                    <a:gd name="T22" fmla="*/ 0 w 497"/>
                    <a:gd name="T23" fmla="*/ 0 h 436"/>
                    <a:gd name="T24" fmla="*/ 0 w 497"/>
                    <a:gd name="T25" fmla="*/ 0 h 436"/>
                    <a:gd name="T26" fmla="*/ 0 w 497"/>
                    <a:gd name="T27" fmla="*/ 0 h 436"/>
                    <a:gd name="T28" fmla="*/ 0 w 497"/>
                    <a:gd name="T29" fmla="*/ 0 h 436"/>
                    <a:gd name="T30" fmla="*/ 0 w 497"/>
                    <a:gd name="T31" fmla="*/ 0 h 436"/>
                    <a:gd name="T32" fmla="*/ 0 w 497"/>
                    <a:gd name="T33" fmla="*/ 0 h 436"/>
                    <a:gd name="T34" fmla="*/ 0 w 497"/>
                    <a:gd name="T35" fmla="*/ 0 h 436"/>
                    <a:gd name="T36" fmla="*/ 0 w 497"/>
                    <a:gd name="T37" fmla="*/ 0 h 436"/>
                    <a:gd name="T38" fmla="*/ 0 w 497"/>
                    <a:gd name="T39" fmla="*/ 0 h 436"/>
                    <a:gd name="T40" fmla="*/ 0 w 497"/>
                    <a:gd name="T41" fmla="*/ 0 h 436"/>
                    <a:gd name="T42" fmla="*/ 0 w 497"/>
                    <a:gd name="T43" fmla="*/ 0 h 436"/>
                    <a:gd name="T44" fmla="*/ 0 w 497"/>
                    <a:gd name="T45" fmla="*/ 0 h 436"/>
                    <a:gd name="T46" fmla="*/ 0 w 497"/>
                    <a:gd name="T47" fmla="*/ 0 h 436"/>
                    <a:gd name="T48" fmla="*/ 0 w 497"/>
                    <a:gd name="T49" fmla="*/ 0 h 436"/>
                    <a:gd name="T50" fmla="*/ 0 w 497"/>
                    <a:gd name="T51" fmla="*/ 0 h 436"/>
                    <a:gd name="T52" fmla="*/ 0 w 497"/>
                    <a:gd name="T53" fmla="*/ 0 h 436"/>
                    <a:gd name="T54" fmla="*/ 0 w 497"/>
                    <a:gd name="T55" fmla="*/ 0 h 436"/>
                    <a:gd name="T56" fmla="*/ 0 w 497"/>
                    <a:gd name="T57" fmla="*/ 0 h 436"/>
                    <a:gd name="T58" fmla="*/ 0 w 497"/>
                    <a:gd name="T59" fmla="*/ 0 h 436"/>
                    <a:gd name="T60" fmla="*/ 0 w 497"/>
                    <a:gd name="T61" fmla="*/ 0 h 436"/>
                    <a:gd name="T62" fmla="*/ 0 w 497"/>
                    <a:gd name="T63" fmla="*/ 0 h 436"/>
                    <a:gd name="T64" fmla="*/ 0 w 497"/>
                    <a:gd name="T65" fmla="*/ 0 h 436"/>
                    <a:gd name="T66" fmla="*/ 0 w 497"/>
                    <a:gd name="T67" fmla="*/ 0 h 436"/>
                    <a:gd name="T68" fmla="*/ 0 w 497"/>
                    <a:gd name="T69" fmla="*/ 0 h 436"/>
                    <a:gd name="T70" fmla="*/ 0 w 497"/>
                    <a:gd name="T71" fmla="*/ 0 h 436"/>
                    <a:gd name="T72" fmla="*/ 0 w 497"/>
                    <a:gd name="T73" fmla="*/ 0 h 436"/>
                    <a:gd name="T74" fmla="*/ 0 w 497"/>
                    <a:gd name="T75" fmla="*/ 0 h 436"/>
                    <a:gd name="T76" fmla="*/ 0 w 497"/>
                    <a:gd name="T77" fmla="*/ 0 h 436"/>
                    <a:gd name="T78" fmla="*/ 0 w 497"/>
                    <a:gd name="T79" fmla="*/ 0 h 436"/>
                    <a:gd name="T80" fmla="*/ 0 w 497"/>
                    <a:gd name="T81" fmla="*/ 0 h 436"/>
                    <a:gd name="T82" fmla="*/ 0 w 497"/>
                    <a:gd name="T83" fmla="*/ 0 h 436"/>
                    <a:gd name="T84" fmla="*/ 0 w 497"/>
                    <a:gd name="T85" fmla="*/ 0 h 436"/>
                    <a:gd name="T86" fmla="*/ 0 w 497"/>
                    <a:gd name="T87" fmla="*/ 0 h 436"/>
                    <a:gd name="T88" fmla="*/ 0 w 497"/>
                    <a:gd name="T89" fmla="*/ 0 h 436"/>
                    <a:gd name="T90" fmla="*/ 0 w 497"/>
                    <a:gd name="T91" fmla="*/ 0 h 436"/>
                    <a:gd name="T92" fmla="*/ 0 w 497"/>
                    <a:gd name="T93" fmla="*/ 0 h 436"/>
                    <a:gd name="T94" fmla="*/ 0 w 497"/>
                    <a:gd name="T95" fmla="*/ 0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" name="Freeform 132">
                  <a:extLst>
                    <a:ext uri="{FF2B5EF4-FFF2-40B4-BE49-F238E27FC236}">
                      <a16:creationId xmlns:a16="http://schemas.microsoft.com/office/drawing/2014/main" xmlns="" id="{365D84F0-18FC-7ED3-B55D-3B3212332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0 w 512"/>
                    <a:gd name="T1" fmla="*/ 0 h 377"/>
                    <a:gd name="T2" fmla="*/ 0 w 512"/>
                    <a:gd name="T3" fmla="*/ 0 h 377"/>
                    <a:gd name="T4" fmla="*/ 0 w 512"/>
                    <a:gd name="T5" fmla="*/ 0 h 377"/>
                    <a:gd name="T6" fmla="*/ 0 w 512"/>
                    <a:gd name="T7" fmla="*/ 0 h 377"/>
                    <a:gd name="T8" fmla="*/ 0 w 512"/>
                    <a:gd name="T9" fmla="*/ 0 h 377"/>
                    <a:gd name="T10" fmla="*/ 0 w 512"/>
                    <a:gd name="T11" fmla="*/ 0 h 377"/>
                    <a:gd name="T12" fmla="*/ 0 w 512"/>
                    <a:gd name="T13" fmla="*/ 0 h 377"/>
                    <a:gd name="T14" fmla="*/ 0 w 512"/>
                    <a:gd name="T15" fmla="*/ 0 h 377"/>
                    <a:gd name="T16" fmla="*/ 0 w 512"/>
                    <a:gd name="T17" fmla="*/ 0 h 377"/>
                    <a:gd name="T18" fmla="*/ 0 w 512"/>
                    <a:gd name="T19" fmla="*/ 0 h 377"/>
                    <a:gd name="T20" fmla="*/ 0 w 512"/>
                    <a:gd name="T21" fmla="*/ 0 h 377"/>
                    <a:gd name="T22" fmla="*/ 0 w 512"/>
                    <a:gd name="T23" fmla="*/ 0 h 377"/>
                    <a:gd name="T24" fmla="*/ 0 w 512"/>
                    <a:gd name="T25" fmla="*/ 0 h 377"/>
                    <a:gd name="T26" fmla="*/ 0 w 512"/>
                    <a:gd name="T27" fmla="*/ 0 h 377"/>
                    <a:gd name="T28" fmla="*/ 0 w 512"/>
                    <a:gd name="T29" fmla="*/ 0 h 377"/>
                    <a:gd name="T30" fmla="*/ 0 w 512"/>
                    <a:gd name="T31" fmla="*/ 0 h 377"/>
                    <a:gd name="T32" fmla="*/ 0 w 512"/>
                    <a:gd name="T33" fmla="*/ 0 h 377"/>
                    <a:gd name="T34" fmla="*/ 0 w 512"/>
                    <a:gd name="T35" fmla="*/ 0 h 377"/>
                    <a:gd name="T36" fmla="*/ 0 w 512"/>
                    <a:gd name="T37" fmla="*/ 0 h 377"/>
                    <a:gd name="T38" fmla="*/ 0 w 512"/>
                    <a:gd name="T39" fmla="*/ 0 h 377"/>
                    <a:gd name="T40" fmla="*/ 0 w 512"/>
                    <a:gd name="T41" fmla="*/ 0 h 377"/>
                    <a:gd name="T42" fmla="*/ 0 w 512"/>
                    <a:gd name="T43" fmla="*/ 0 h 377"/>
                    <a:gd name="T44" fmla="*/ 0 w 512"/>
                    <a:gd name="T45" fmla="*/ 0 h 377"/>
                    <a:gd name="T46" fmla="*/ 0 w 512"/>
                    <a:gd name="T47" fmla="*/ 0 h 377"/>
                    <a:gd name="T48" fmla="*/ 0 w 512"/>
                    <a:gd name="T49" fmla="*/ 0 h 377"/>
                    <a:gd name="T50" fmla="*/ 0 w 512"/>
                    <a:gd name="T51" fmla="*/ 0 h 377"/>
                    <a:gd name="T52" fmla="*/ 0 w 512"/>
                    <a:gd name="T53" fmla="*/ 0 h 377"/>
                    <a:gd name="T54" fmla="*/ 0 w 512"/>
                    <a:gd name="T55" fmla="*/ 0 h 377"/>
                    <a:gd name="T56" fmla="*/ 0 w 512"/>
                    <a:gd name="T57" fmla="*/ 0 h 377"/>
                    <a:gd name="T58" fmla="*/ 0 w 512"/>
                    <a:gd name="T59" fmla="*/ 0 h 377"/>
                    <a:gd name="T60" fmla="*/ 0 w 512"/>
                    <a:gd name="T61" fmla="*/ 0 h 377"/>
                    <a:gd name="T62" fmla="*/ 0 w 512"/>
                    <a:gd name="T63" fmla="*/ 0 h 377"/>
                    <a:gd name="T64" fmla="*/ 0 w 512"/>
                    <a:gd name="T65" fmla="*/ 0 h 377"/>
                    <a:gd name="T66" fmla="*/ 0 w 512"/>
                    <a:gd name="T67" fmla="*/ 0 h 377"/>
                    <a:gd name="T68" fmla="*/ 0 w 512"/>
                    <a:gd name="T69" fmla="*/ 0 h 377"/>
                    <a:gd name="T70" fmla="*/ 0 w 512"/>
                    <a:gd name="T71" fmla="*/ 0 h 377"/>
                    <a:gd name="T72" fmla="*/ 0 w 512"/>
                    <a:gd name="T73" fmla="*/ 0 h 377"/>
                    <a:gd name="T74" fmla="*/ 0 w 512"/>
                    <a:gd name="T75" fmla="*/ 0 h 377"/>
                    <a:gd name="T76" fmla="*/ 0 w 512"/>
                    <a:gd name="T77" fmla="*/ 0 h 377"/>
                    <a:gd name="T78" fmla="*/ 0 w 512"/>
                    <a:gd name="T79" fmla="*/ 0 h 377"/>
                    <a:gd name="T80" fmla="*/ 0 w 512"/>
                    <a:gd name="T81" fmla="*/ 0 h 377"/>
                    <a:gd name="T82" fmla="*/ 0 w 512"/>
                    <a:gd name="T83" fmla="*/ 0 h 377"/>
                    <a:gd name="T84" fmla="*/ 0 w 512"/>
                    <a:gd name="T85" fmla="*/ 0 h 377"/>
                    <a:gd name="T86" fmla="*/ 0 w 512"/>
                    <a:gd name="T87" fmla="*/ 0 h 377"/>
                    <a:gd name="T88" fmla="*/ 0 w 512"/>
                    <a:gd name="T89" fmla="*/ 0 h 377"/>
                    <a:gd name="T90" fmla="*/ 0 w 512"/>
                    <a:gd name="T91" fmla="*/ 0 h 377"/>
                    <a:gd name="T92" fmla="*/ 0 w 512"/>
                    <a:gd name="T93" fmla="*/ 0 h 377"/>
                    <a:gd name="T94" fmla="*/ 0 w 512"/>
                    <a:gd name="T95" fmla="*/ 0 h 377"/>
                    <a:gd name="T96" fmla="*/ 0 w 512"/>
                    <a:gd name="T97" fmla="*/ 0 h 377"/>
                    <a:gd name="T98" fmla="*/ 0 w 512"/>
                    <a:gd name="T99" fmla="*/ 0 h 377"/>
                    <a:gd name="T100" fmla="*/ 0 w 512"/>
                    <a:gd name="T101" fmla="*/ 0 h 377"/>
                    <a:gd name="T102" fmla="*/ 0 w 512"/>
                    <a:gd name="T103" fmla="*/ 0 h 377"/>
                    <a:gd name="T104" fmla="*/ 0 w 51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Freeform 133">
                  <a:extLst>
                    <a:ext uri="{FF2B5EF4-FFF2-40B4-BE49-F238E27FC236}">
                      <a16:creationId xmlns:a16="http://schemas.microsoft.com/office/drawing/2014/main" xmlns="" id="{B77EDE7B-A5EB-FFCD-D84E-1762C96B1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0 h 57"/>
                    <a:gd name="T2" fmla="*/ 0 w 64"/>
                    <a:gd name="T3" fmla="*/ 0 h 57"/>
                    <a:gd name="T4" fmla="*/ 0 w 64"/>
                    <a:gd name="T5" fmla="*/ 0 h 57"/>
                    <a:gd name="T6" fmla="*/ 0 w 64"/>
                    <a:gd name="T7" fmla="*/ 0 h 57"/>
                    <a:gd name="T8" fmla="*/ 0 w 64"/>
                    <a:gd name="T9" fmla="*/ 0 h 57"/>
                    <a:gd name="T10" fmla="*/ 0 w 64"/>
                    <a:gd name="T11" fmla="*/ 0 h 57"/>
                    <a:gd name="T12" fmla="*/ 0 w 64"/>
                    <a:gd name="T13" fmla="*/ 0 h 57"/>
                    <a:gd name="T14" fmla="*/ 0 w 64"/>
                    <a:gd name="T15" fmla="*/ 0 h 57"/>
                    <a:gd name="T16" fmla="*/ 0 w 6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" name="Freeform 134">
                  <a:extLst>
                    <a:ext uri="{FF2B5EF4-FFF2-40B4-BE49-F238E27FC236}">
                      <a16:creationId xmlns:a16="http://schemas.microsoft.com/office/drawing/2014/main" xmlns="" id="{FA0EF8B7-1DC9-1069-6199-29256E494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0 w 3142"/>
                    <a:gd name="T1" fmla="*/ 0 h 44"/>
                    <a:gd name="T2" fmla="*/ 0 w 3142"/>
                    <a:gd name="T3" fmla="*/ 0 h 44"/>
                    <a:gd name="T4" fmla="*/ 0 w 3142"/>
                    <a:gd name="T5" fmla="*/ 0 h 44"/>
                    <a:gd name="T6" fmla="*/ 0 w 3142"/>
                    <a:gd name="T7" fmla="*/ 0 h 44"/>
                    <a:gd name="T8" fmla="*/ 0 w 3142"/>
                    <a:gd name="T9" fmla="*/ 0 h 44"/>
                    <a:gd name="T10" fmla="*/ 0 w 3142"/>
                    <a:gd name="T11" fmla="*/ 0 h 44"/>
                    <a:gd name="T12" fmla="*/ 0 w 3142"/>
                    <a:gd name="T13" fmla="*/ 0 h 44"/>
                    <a:gd name="T14" fmla="*/ 0 w 3142"/>
                    <a:gd name="T15" fmla="*/ 0 h 44"/>
                    <a:gd name="T16" fmla="*/ 0 w 3142"/>
                    <a:gd name="T17" fmla="*/ 0 h 44"/>
                    <a:gd name="T18" fmla="*/ 0 w 3142"/>
                    <a:gd name="T19" fmla="*/ 0 h 44"/>
                    <a:gd name="T20" fmla="*/ 0 w 3142"/>
                    <a:gd name="T21" fmla="*/ 0 h 44"/>
                    <a:gd name="T22" fmla="*/ 0 w 3142"/>
                    <a:gd name="T23" fmla="*/ 0 h 44"/>
                    <a:gd name="T24" fmla="*/ 0 w 3142"/>
                    <a:gd name="T25" fmla="*/ 0 h 44"/>
                    <a:gd name="T26" fmla="*/ 0 w 3142"/>
                    <a:gd name="T27" fmla="*/ 0 h 44"/>
                    <a:gd name="T28" fmla="*/ 0 w 3142"/>
                    <a:gd name="T29" fmla="*/ 0 h 44"/>
                    <a:gd name="T30" fmla="*/ 0 w 3142"/>
                    <a:gd name="T31" fmla="*/ 0 h 44"/>
                    <a:gd name="T32" fmla="*/ 0 w 3142"/>
                    <a:gd name="T33" fmla="*/ 0 h 44"/>
                    <a:gd name="T34" fmla="*/ 0 w 3142"/>
                    <a:gd name="T35" fmla="*/ 0 h 44"/>
                    <a:gd name="T36" fmla="*/ 0 w 3142"/>
                    <a:gd name="T37" fmla="*/ 0 h 44"/>
                    <a:gd name="T38" fmla="*/ 0 w 3142"/>
                    <a:gd name="T39" fmla="*/ 0 h 44"/>
                    <a:gd name="T40" fmla="*/ 0 w 3142"/>
                    <a:gd name="T41" fmla="*/ 0 h 44"/>
                    <a:gd name="T42" fmla="*/ 0 w 3142"/>
                    <a:gd name="T43" fmla="*/ 0 h 44"/>
                    <a:gd name="T44" fmla="*/ 0 w 3142"/>
                    <a:gd name="T45" fmla="*/ 0 h 44"/>
                    <a:gd name="T46" fmla="*/ 0 w 3142"/>
                    <a:gd name="T47" fmla="*/ 0 h 44"/>
                    <a:gd name="T48" fmla="*/ 0 w 3142"/>
                    <a:gd name="T49" fmla="*/ 0 h 44"/>
                    <a:gd name="T50" fmla="*/ 0 w 3142"/>
                    <a:gd name="T51" fmla="*/ 0 h 44"/>
                    <a:gd name="T52" fmla="*/ 0 w 3142"/>
                    <a:gd name="T53" fmla="*/ 0 h 44"/>
                    <a:gd name="T54" fmla="*/ 0 w 3142"/>
                    <a:gd name="T55" fmla="*/ 0 h 44"/>
                    <a:gd name="T56" fmla="*/ 0 w 3142"/>
                    <a:gd name="T57" fmla="*/ 0 h 44"/>
                    <a:gd name="T58" fmla="*/ 0 w 3142"/>
                    <a:gd name="T59" fmla="*/ 0 h 44"/>
                    <a:gd name="T60" fmla="*/ 0 w 3142"/>
                    <a:gd name="T61" fmla="*/ 0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" name="Freeform 135">
                  <a:extLst>
                    <a:ext uri="{FF2B5EF4-FFF2-40B4-BE49-F238E27FC236}">
                      <a16:creationId xmlns:a16="http://schemas.microsoft.com/office/drawing/2014/main" xmlns="" id="{E6E72DB9-4261-3524-C147-8F3ED05E2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0 w 353"/>
                    <a:gd name="T1" fmla="*/ 0 h 319"/>
                    <a:gd name="T2" fmla="*/ 0 w 353"/>
                    <a:gd name="T3" fmla="*/ 0 h 319"/>
                    <a:gd name="T4" fmla="*/ 0 w 353"/>
                    <a:gd name="T5" fmla="*/ 0 h 319"/>
                    <a:gd name="T6" fmla="*/ 0 w 353"/>
                    <a:gd name="T7" fmla="*/ 0 h 319"/>
                    <a:gd name="T8" fmla="*/ 0 w 353"/>
                    <a:gd name="T9" fmla="*/ 0 h 319"/>
                    <a:gd name="T10" fmla="*/ 0 w 353"/>
                    <a:gd name="T11" fmla="*/ 0 h 319"/>
                    <a:gd name="T12" fmla="*/ 0 w 353"/>
                    <a:gd name="T13" fmla="*/ 0 h 319"/>
                    <a:gd name="T14" fmla="*/ 0 w 353"/>
                    <a:gd name="T15" fmla="*/ 0 h 319"/>
                    <a:gd name="T16" fmla="*/ 0 w 353"/>
                    <a:gd name="T17" fmla="*/ 0 h 319"/>
                    <a:gd name="T18" fmla="*/ 0 w 353"/>
                    <a:gd name="T19" fmla="*/ 0 h 319"/>
                    <a:gd name="T20" fmla="*/ 0 w 353"/>
                    <a:gd name="T21" fmla="*/ 0 h 319"/>
                    <a:gd name="T22" fmla="*/ 0 w 353"/>
                    <a:gd name="T23" fmla="*/ 0 h 319"/>
                    <a:gd name="T24" fmla="*/ 0 w 353"/>
                    <a:gd name="T25" fmla="*/ 0 h 319"/>
                    <a:gd name="T26" fmla="*/ 0 w 353"/>
                    <a:gd name="T27" fmla="*/ 0 h 319"/>
                    <a:gd name="T28" fmla="*/ 0 w 353"/>
                    <a:gd name="T29" fmla="*/ 0 h 319"/>
                    <a:gd name="T30" fmla="*/ 0 w 353"/>
                    <a:gd name="T31" fmla="*/ 0 h 319"/>
                    <a:gd name="T32" fmla="*/ 0 w 353"/>
                    <a:gd name="T33" fmla="*/ 0 h 319"/>
                    <a:gd name="T34" fmla="*/ 0 w 353"/>
                    <a:gd name="T35" fmla="*/ 0 h 319"/>
                    <a:gd name="T36" fmla="*/ 0 w 353"/>
                    <a:gd name="T37" fmla="*/ 0 h 319"/>
                    <a:gd name="T38" fmla="*/ 0 w 353"/>
                    <a:gd name="T39" fmla="*/ 0 h 319"/>
                    <a:gd name="T40" fmla="*/ 0 w 353"/>
                    <a:gd name="T41" fmla="*/ 0 h 319"/>
                    <a:gd name="T42" fmla="*/ 0 w 353"/>
                    <a:gd name="T43" fmla="*/ 0 h 319"/>
                    <a:gd name="T44" fmla="*/ 0 w 353"/>
                    <a:gd name="T45" fmla="*/ 0 h 319"/>
                    <a:gd name="T46" fmla="*/ 0 w 353"/>
                    <a:gd name="T47" fmla="*/ 0 h 319"/>
                    <a:gd name="T48" fmla="*/ 0 w 353"/>
                    <a:gd name="T49" fmla="*/ 0 h 319"/>
                    <a:gd name="T50" fmla="*/ 0 w 353"/>
                    <a:gd name="T51" fmla="*/ 0 h 319"/>
                    <a:gd name="T52" fmla="*/ 0 w 353"/>
                    <a:gd name="T53" fmla="*/ 0 h 319"/>
                    <a:gd name="T54" fmla="*/ 0 w 353"/>
                    <a:gd name="T55" fmla="*/ 0 h 319"/>
                    <a:gd name="T56" fmla="*/ 0 w 353"/>
                    <a:gd name="T57" fmla="*/ 0 h 319"/>
                    <a:gd name="T58" fmla="*/ 0 w 353"/>
                    <a:gd name="T59" fmla="*/ 0 h 319"/>
                    <a:gd name="T60" fmla="*/ 0 w 353"/>
                    <a:gd name="T61" fmla="*/ 0 h 319"/>
                    <a:gd name="T62" fmla="*/ 0 w 353"/>
                    <a:gd name="T63" fmla="*/ 0 h 319"/>
                    <a:gd name="T64" fmla="*/ 0 w 353"/>
                    <a:gd name="T65" fmla="*/ 0 h 319"/>
                    <a:gd name="T66" fmla="*/ 0 w 353"/>
                    <a:gd name="T67" fmla="*/ 0 h 319"/>
                    <a:gd name="T68" fmla="*/ 0 w 353"/>
                    <a:gd name="T69" fmla="*/ 0 h 319"/>
                    <a:gd name="T70" fmla="*/ 0 w 353"/>
                    <a:gd name="T71" fmla="*/ 0 h 319"/>
                    <a:gd name="T72" fmla="*/ 0 w 353"/>
                    <a:gd name="T73" fmla="*/ 0 h 319"/>
                    <a:gd name="T74" fmla="*/ 0 w 353"/>
                    <a:gd name="T75" fmla="*/ 0 h 319"/>
                    <a:gd name="T76" fmla="*/ 0 w 353"/>
                    <a:gd name="T77" fmla="*/ 0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Freeform 136">
                  <a:extLst>
                    <a:ext uri="{FF2B5EF4-FFF2-40B4-BE49-F238E27FC236}">
                      <a16:creationId xmlns:a16="http://schemas.microsoft.com/office/drawing/2014/main" xmlns="" id="{90551004-2C35-27DF-11B8-B2C0A5B23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0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" name="Freeform 137">
                  <a:extLst>
                    <a:ext uri="{FF2B5EF4-FFF2-40B4-BE49-F238E27FC236}">
                      <a16:creationId xmlns:a16="http://schemas.microsoft.com/office/drawing/2014/main" xmlns="" id="{EB383212-2263-6CB5-2DE2-E468EB4C6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0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" name="Freeform 138">
                  <a:extLst>
                    <a:ext uri="{FF2B5EF4-FFF2-40B4-BE49-F238E27FC236}">
                      <a16:creationId xmlns:a16="http://schemas.microsoft.com/office/drawing/2014/main" xmlns="" id="{916B1714-E1BD-69F7-F785-699A6C4F1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0 w 65"/>
                    <a:gd name="T1" fmla="*/ 0 h 261"/>
                    <a:gd name="T2" fmla="*/ 0 w 65"/>
                    <a:gd name="T3" fmla="*/ 0 h 261"/>
                    <a:gd name="T4" fmla="*/ 0 w 65"/>
                    <a:gd name="T5" fmla="*/ 0 h 261"/>
                    <a:gd name="T6" fmla="*/ 0 w 65"/>
                    <a:gd name="T7" fmla="*/ 0 h 261"/>
                    <a:gd name="T8" fmla="*/ 0 w 65"/>
                    <a:gd name="T9" fmla="*/ 0 h 261"/>
                    <a:gd name="T10" fmla="*/ 0 w 65"/>
                    <a:gd name="T11" fmla="*/ 0 h 261"/>
                    <a:gd name="T12" fmla="*/ 0 w 65"/>
                    <a:gd name="T13" fmla="*/ 0 h 261"/>
                    <a:gd name="T14" fmla="*/ 0 w 65"/>
                    <a:gd name="T15" fmla="*/ 0 h 261"/>
                    <a:gd name="T16" fmla="*/ 0 w 65"/>
                    <a:gd name="T17" fmla="*/ 0 h 261"/>
                    <a:gd name="T18" fmla="*/ 0 w 65"/>
                    <a:gd name="T19" fmla="*/ 0 h 261"/>
                    <a:gd name="T20" fmla="*/ 0 w 65"/>
                    <a:gd name="T21" fmla="*/ 0 h 261"/>
                    <a:gd name="T22" fmla="*/ 0 w 65"/>
                    <a:gd name="T23" fmla="*/ 0 h 261"/>
                    <a:gd name="T24" fmla="*/ 0 w 65"/>
                    <a:gd name="T25" fmla="*/ 0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Freeform 139">
                  <a:extLst>
                    <a:ext uri="{FF2B5EF4-FFF2-40B4-BE49-F238E27FC236}">
                      <a16:creationId xmlns:a16="http://schemas.microsoft.com/office/drawing/2014/main" xmlns="" id="{5A3BEB9D-AB23-A864-3277-FEB363FD6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0 h 261"/>
                    <a:gd name="T2" fmla="*/ 0 w 111"/>
                    <a:gd name="T3" fmla="*/ 0 h 261"/>
                    <a:gd name="T4" fmla="*/ 0 w 111"/>
                    <a:gd name="T5" fmla="*/ 0 h 261"/>
                    <a:gd name="T6" fmla="*/ 0 w 111"/>
                    <a:gd name="T7" fmla="*/ 0 h 261"/>
                    <a:gd name="T8" fmla="*/ 0 w 111"/>
                    <a:gd name="T9" fmla="*/ 0 h 261"/>
                    <a:gd name="T10" fmla="*/ 0 w 111"/>
                    <a:gd name="T11" fmla="*/ 0 h 261"/>
                    <a:gd name="T12" fmla="*/ 0 w 111"/>
                    <a:gd name="T13" fmla="*/ 0 h 261"/>
                    <a:gd name="T14" fmla="*/ 0 w 111"/>
                    <a:gd name="T15" fmla="*/ 0 h 261"/>
                    <a:gd name="T16" fmla="*/ 0 w 111"/>
                    <a:gd name="T17" fmla="*/ 0 h 261"/>
                    <a:gd name="T18" fmla="*/ 0 w 111"/>
                    <a:gd name="T19" fmla="*/ 0 h 261"/>
                    <a:gd name="T20" fmla="*/ 0 w 111"/>
                    <a:gd name="T21" fmla="*/ 0 h 261"/>
                    <a:gd name="T22" fmla="*/ 0 w 111"/>
                    <a:gd name="T23" fmla="*/ 0 h 261"/>
                    <a:gd name="T24" fmla="*/ 0 w 111"/>
                    <a:gd name="T25" fmla="*/ 0 h 261"/>
                    <a:gd name="T26" fmla="*/ 0 w 111"/>
                    <a:gd name="T27" fmla="*/ 0 h 261"/>
                    <a:gd name="T28" fmla="*/ 0 w 111"/>
                    <a:gd name="T29" fmla="*/ 0 h 261"/>
                    <a:gd name="T30" fmla="*/ 0 w 111"/>
                    <a:gd name="T31" fmla="*/ 0 h 261"/>
                    <a:gd name="T32" fmla="*/ 0 w 111"/>
                    <a:gd name="T33" fmla="*/ 0 h 261"/>
                    <a:gd name="T34" fmla="*/ 0 w 111"/>
                    <a:gd name="T35" fmla="*/ 0 h 261"/>
                    <a:gd name="T36" fmla="*/ 0 w 111"/>
                    <a:gd name="T37" fmla="*/ 0 h 261"/>
                    <a:gd name="T38" fmla="*/ 0 w 111"/>
                    <a:gd name="T39" fmla="*/ 0 h 261"/>
                    <a:gd name="T40" fmla="*/ 0 w 111"/>
                    <a:gd name="T41" fmla="*/ 0 h 261"/>
                    <a:gd name="T42" fmla="*/ 0 w 111"/>
                    <a:gd name="T43" fmla="*/ 0 h 261"/>
                    <a:gd name="T44" fmla="*/ 0 w 111"/>
                    <a:gd name="T45" fmla="*/ 0 h 261"/>
                    <a:gd name="T46" fmla="*/ 0 w 111"/>
                    <a:gd name="T47" fmla="*/ 0 h 261"/>
                    <a:gd name="T48" fmla="*/ 0 w 111"/>
                    <a:gd name="T49" fmla="*/ 0 h 261"/>
                    <a:gd name="T50" fmla="*/ 0 w 111"/>
                    <a:gd name="T51" fmla="*/ 0 h 261"/>
                    <a:gd name="T52" fmla="*/ 0 w 111"/>
                    <a:gd name="T53" fmla="*/ 0 h 261"/>
                    <a:gd name="T54" fmla="*/ 0 w 111"/>
                    <a:gd name="T55" fmla="*/ 0 h 261"/>
                    <a:gd name="T56" fmla="*/ 0 w 111"/>
                    <a:gd name="T57" fmla="*/ 0 h 261"/>
                    <a:gd name="T58" fmla="*/ 0 w 111"/>
                    <a:gd name="T59" fmla="*/ 0 h 261"/>
                    <a:gd name="T60" fmla="*/ 0 w 111"/>
                    <a:gd name="T61" fmla="*/ 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" name="Freeform 140">
                  <a:extLst>
                    <a:ext uri="{FF2B5EF4-FFF2-40B4-BE49-F238E27FC236}">
                      <a16:creationId xmlns:a16="http://schemas.microsoft.com/office/drawing/2014/main" xmlns="" id="{7AF46AD7-FADE-2326-80AD-10F30C5C0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0 w 15"/>
                    <a:gd name="T3" fmla="*/ 0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" name="Freeform 141">
                  <a:extLst>
                    <a:ext uri="{FF2B5EF4-FFF2-40B4-BE49-F238E27FC236}">
                      <a16:creationId xmlns:a16="http://schemas.microsoft.com/office/drawing/2014/main" xmlns="" id="{AD2F6403-C13A-9EDA-9410-678E32FF2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0 h 188"/>
                    <a:gd name="T2" fmla="*/ 0 w 16"/>
                    <a:gd name="T3" fmla="*/ 0 h 188"/>
                    <a:gd name="T4" fmla="*/ 0 w 16"/>
                    <a:gd name="T5" fmla="*/ 0 h 188"/>
                    <a:gd name="T6" fmla="*/ 0 w 16"/>
                    <a:gd name="T7" fmla="*/ 0 h 188"/>
                    <a:gd name="T8" fmla="*/ 0 w 16"/>
                    <a:gd name="T9" fmla="*/ 0 h 188"/>
                    <a:gd name="T10" fmla="*/ 0 w 16"/>
                    <a:gd name="T11" fmla="*/ 0 h 188"/>
                    <a:gd name="T12" fmla="*/ 0 w 1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Freeform 142">
                  <a:extLst>
                    <a:ext uri="{FF2B5EF4-FFF2-40B4-BE49-F238E27FC236}">
                      <a16:creationId xmlns:a16="http://schemas.microsoft.com/office/drawing/2014/main" xmlns="" id="{ECD13B99-6333-ED58-874A-E09C4B4E2E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0 w 34"/>
                    <a:gd name="T3" fmla="*/ 0 h 173"/>
                    <a:gd name="T4" fmla="*/ 0 w 34"/>
                    <a:gd name="T5" fmla="*/ 0 h 173"/>
                    <a:gd name="T6" fmla="*/ 0 w 34"/>
                    <a:gd name="T7" fmla="*/ 0 h 173"/>
                    <a:gd name="T8" fmla="*/ 0 w 34"/>
                    <a:gd name="T9" fmla="*/ 0 h 173"/>
                    <a:gd name="T10" fmla="*/ 0 w 34"/>
                    <a:gd name="T11" fmla="*/ 0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" name="Freeform 143">
                  <a:extLst>
                    <a:ext uri="{FF2B5EF4-FFF2-40B4-BE49-F238E27FC236}">
                      <a16:creationId xmlns:a16="http://schemas.microsoft.com/office/drawing/2014/main" xmlns="" id="{8DAD09B4-D4C8-4F5F-5E01-2E69A7C7E6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0 h 173"/>
                    <a:gd name="T2" fmla="*/ 0 w 177"/>
                    <a:gd name="T3" fmla="*/ 0 h 173"/>
                    <a:gd name="T4" fmla="*/ 0 w 177"/>
                    <a:gd name="T5" fmla="*/ 0 h 173"/>
                    <a:gd name="T6" fmla="*/ 0 w 177"/>
                    <a:gd name="T7" fmla="*/ 0 h 173"/>
                    <a:gd name="T8" fmla="*/ 0 w 177"/>
                    <a:gd name="T9" fmla="*/ 0 h 173"/>
                    <a:gd name="T10" fmla="*/ 0 w 177"/>
                    <a:gd name="T11" fmla="*/ 0 h 173"/>
                    <a:gd name="T12" fmla="*/ 0 w 177"/>
                    <a:gd name="T13" fmla="*/ 0 h 173"/>
                    <a:gd name="T14" fmla="*/ 0 w 177"/>
                    <a:gd name="T15" fmla="*/ 0 h 173"/>
                    <a:gd name="T16" fmla="*/ 0 w 177"/>
                    <a:gd name="T17" fmla="*/ 0 h 173"/>
                    <a:gd name="T18" fmla="*/ 0 w 177"/>
                    <a:gd name="T19" fmla="*/ 0 h 173"/>
                    <a:gd name="T20" fmla="*/ 0 w 177"/>
                    <a:gd name="T21" fmla="*/ 0 h 173"/>
                    <a:gd name="T22" fmla="*/ 0 w 177"/>
                    <a:gd name="T23" fmla="*/ 0 h 173"/>
                    <a:gd name="T24" fmla="*/ 0 w 177"/>
                    <a:gd name="T25" fmla="*/ 0 h 173"/>
                    <a:gd name="T26" fmla="*/ 0 w 177"/>
                    <a:gd name="T27" fmla="*/ 0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" name="Freeform 144">
                  <a:extLst>
                    <a:ext uri="{FF2B5EF4-FFF2-40B4-BE49-F238E27FC236}">
                      <a16:creationId xmlns:a16="http://schemas.microsoft.com/office/drawing/2014/main" xmlns="" id="{F8DC7FE2-6754-E948-E6D3-3555372D65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0 w 16"/>
                    <a:gd name="T1" fmla="*/ 0 h 30"/>
                    <a:gd name="T2" fmla="*/ 0 w 16"/>
                    <a:gd name="T3" fmla="*/ 0 h 30"/>
                    <a:gd name="T4" fmla="*/ 0 w 16"/>
                    <a:gd name="T5" fmla="*/ 0 h 30"/>
                    <a:gd name="T6" fmla="*/ 0 w 16"/>
                    <a:gd name="T7" fmla="*/ 0 h 30"/>
                    <a:gd name="T8" fmla="*/ 0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Freeform 145">
                  <a:extLst>
                    <a:ext uri="{FF2B5EF4-FFF2-40B4-BE49-F238E27FC236}">
                      <a16:creationId xmlns:a16="http://schemas.microsoft.com/office/drawing/2014/main" xmlns="" id="{83367C98-72B6-221C-5218-7A24E7F031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0 w 3093"/>
                    <a:gd name="T1" fmla="*/ 0 h 30"/>
                    <a:gd name="T2" fmla="*/ 0 w 3093"/>
                    <a:gd name="T3" fmla="*/ 0 h 30"/>
                    <a:gd name="T4" fmla="*/ 0 w 3093"/>
                    <a:gd name="T5" fmla="*/ 0 h 30"/>
                    <a:gd name="T6" fmla="*/ 0 w 3093"/>
                    <a:gd name="T7" fmla="*/ 0 h 30"/>
                    <a:gd name="T8" fmla="*/ 0 w 3093"/>
                    <a:gd name="T9" fmla="*/ 0 h 30"/>
                    <a:gd name="T10" fmla="*/ 0 w 3093"/>
                    <a:gd name="T11" fmla="*/ 0 h 30"/>
                    <a:gd name="T12" fmla="*/ 0 w 3093"/>
                    <a:gd name="T13" fmla="*/ 0 h 30"/>
                    <a:gd name="T14" fmla="*/ 0 w 3093"/>
                    <a:gd name="T15" fmla="*/ 0 h 30"/>
                    <a:gd name="T16" fmla="*/ 0 w 3093"/>
                    <a:gd name="T17" fmla="*/ 0 h 30"/>
                    <a:gd name="T18" fmla="*/ 0 w 3093"/>
                    <a:gd name="T19" fmla="*/ 0 h 30"/>
                    <a:gd name="T20" fmla="*/ 0 w 3093"/>
                    <a:gd name="T21" fmla="*/ 0 h 30"/>
                    <a:gd name="T22" fmla="*/ 0 w 3093"/>
                    <a:gd name="T23" fmla="*/ 0 h 30"/>
                    <a:gd name="T24" fmla="*/ 0 w 3093"/>
                    <a:gd name="T25" fmla="*/ 0 h 30"/>
                    <a:gd name="T26" fmla="*/ 0 w 3093"/>
                    <a:gd name="T27" fmla="*/ 0 h 30"/>
                    <a:gd name="T28" fmla="*/ 0 w 3093"/>
                    <a:gd name="T29" fmla="*/ 0 h 30"/>
                    <a:gd name="T30" fmla="*/ 0 w 3093"/>
                    <a:gd name="T31" fmla="*/ 0 h 30"/>
                    <a:gd name="T32" fmla="*/ 0 w 3093"/>
                    <a:gd name="T33" fmla="*/ 0 h 30"/>
                    <a:gd name="T34" fmla="*/ 0 w 3093"/>
                    <a:gd name="T35" fmla="*/ 0 h 30"/>
                    <a:gd name="T36" fmla="*/ 0 w 3093"/>
                    <a:gd name="T37" fmla="*/ 0 h 30"/>
                    <a:gd name="T38" fmla="*/ 0 w 3093"/>
                    <a:gd name="T39" fmla="*/ 0 h 30"/>
                    <a:gd name="T40" fmla="*/ 0 w 3093"/>
                    <a:gd name="T41" fmla="*/ 0 h 30"/>
                    <a:gd name="T42" fmla="*/ 0 w 3093"/>
                    <a:gd name="T43" fmla="*/ 0 h 30"/>
                    <a:gd name="T44" fmla="*/ 0 w 3093"/>
                    <a:gd name="T45" fmla="*/ 0 h 30"/>
                    <a:gd name="T46" fmla="*/ 0 w 3093"/>
                    <a:gd name="T47" fmla="*/ 0 h 30"/>
                    <a:gd name="T48" fmla="*/ 0 w 3093"/>
                    <a:gd name="T49" fmla="*/ 0 h 30"/>
                    <a:gd name="T50" fmla="*/ 0 w 3093"/>
                    <a:gd name="T51" fmla="*/ 0 h 30"/>
                    <a:gd name="T52" fmla="*/ 0 w 3093"/>
                    <a:gd name="T53" fmla="*/ 0 h 30"/>
                    <a:gd name="T54" fmla="*/ 0 w 3093"/>
                    <a:gd name="T55" fmla="*/ 0 h 30"/>
                    <a:gd name="T56" fmla="*/ 0 w 3093"/>
                    <a:gd name="T57" fmla="*/ 0 h 30"/>
                    <a:gd name="T58" fmla="*/ 0 w 3093"/>
                    <a:gd name="T59" fmla="*/ 0 h 30"/>
                    <a:gd name="T60" fmla="*/ 0 w 3093"/>
                    <a:gd name="T61" fmla="*/ 0 h 30"/>
                    <a:gd name="T62" fmla="*/ 0 w 3093"/>
                    <a:gd name="T63" fmla="*/ 0 h 30"/>
                    <a:gd name="T64" fmla="*/ 0 w 3093"/>
                    <a:gd name="T65" fmla="*/ 0 h 30"/>
                    <a:gd name="T66" fmla="*/ 0 w 3093"/>
                    <a:gd name="T67" fmla="*/ 0 h 30"/>
                    <a:gd name="T68" fmla="*/ 0 w 3093"/>
                    <a:gd name="T69" fmla="*/ 0 h 30"/>
                    <a:gd name="T70" fmla="*/ 0 w 3093"/>
                    <a:gd name="T71" fmla="*/ 0 h 30"/>
                    <a:gd name="T72" fmla="*/ 0 w 3093"/>
                    <a:gd name="T73" fmla="*/ 0 h 30"/>
                    <a:gd name="T74" fmla="*/ 0 w 3093"/>
                    <a:gd name="T75" fmla="*/ 0 h 30"/>
                    <a:gd name="T76" fmla="*/ 0 w 3093"/>
                    <a:gd name="T77" fmla="*/ 0 h 30"/>
                    <a:gd name="T78" fmla="*/ 0 w 3093"/>
                    <a:gd name="T79" fmla="*/ 0 h 30"/>
                    <a:gd name="T80" fmla="*/ 0 w 3093"/>
                    <a:gd name="T81" fmla="*/ 0 h 30"/>
                    <a:gd name="T82" fmla="*/ 0 w 3093"/>
                    <a:gd name="T83" fmla="*/ 0 h 30"/>
                    <a:gd name="T84" fmla="*/ 0 w 3093"/>
                    <a:gd name="T85" fmla="*/ 0 h 30"/>
                    <a:gd name="T86" fmla="*/ 0 w 3093"/>
                    <a:gd name="T87" fmla="*/ 0 h 30"/>
                    <a:gd name="T88" fmla="*/ 0 w 3093"/>
                    <a:gd name="T89" fmla="*/ 0 h 30"/>
                    <a:gd name="T90" fmla="*/ 0 w 3093"/>
                    <a:gd name="T91" fmla="*/ 0 h 30"/>
                    <a:gd name="T92" fmla="*/ 0 w 3093"/>
                    <a:gd name="T93" fmla="*/ 0 h 30"/>
                    <a:gd name="T94" fmla="*/ 0 w 3093"/>
                    <a:gd name="T95" fmla="*/ 0 h 30"/>
                    <a:gd name="T96" fmla="*/ 0 w 3093"/>
                    <a:gd name="T97" fmla="*/ 0 h 30"/>
                    <a:gd name="T98" fmla="*/ 0 w 3093"/>
                    <a:gd name="T99" fmla="*/ 0 h 30"/>
                    <a:gd name="T100" fmla="*/ 0 w 3093"/>
                    <a:gd name="T101" fmla="*/ 0 h 30"/>
                    <a:gd name="T102" fmla="*/ 0 w 3093"/>
                    <a:gd name="T103" fmla="*/ 0 h 30"/>
                    <a:gd name="T104" fmla="*/ 0 w 3093"/>
                    <a:gd name="T105" fmla="*/ 0 h 30"/>
                    <a:gd name="T106" fmla="*/ 0 w 3093"/>
                    <a:gd name="T107" fmla="*/ 0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" name="Freeform 146">
                  <a:extLst>
                    <a:ext uri="{FF2B5EF4-FFF2-40B4-BE49-F238E27FC236}">
                      <a16:creationId xmlns:a16="http://schemas.microsoft.com/office/drawing/2014/main" xmlns="" id="{A5CD6E77-EDA7-52F9-F371-FB369A7223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0 w 96"/>
                    <a:gd name="T3" fmla="*/ 0 h 100"/>
                    <a:gd name="T4" fmla="*/ 0 w 96"/>
                    <a:gd name="T5" fmla="*/ 0 h 100"/>
                    <a:gd name="T6" fmla="*/ 0 w 96"/>
                    <a:gd name="T7" fmla="*/ 0 h 100"/>
                    <a:gd name="T8" fmla="*/ 0 w 96"/>
                    <a:gd name="T9" fmla="*/ 0 h 100"/>
                    <a:gd name="T10" fmla="*/ 0 w 96"/>
                    <a:gd name="T11" fmla="*/ 0 h 100"/>
                    <a:gd name="T12" fmla="*/ 0 w 96"/>
                    <a:gd name="T13" fmla="*/ 0 h 100"/>
                    <a:gd name="T14" fmla="*/ 0 w 96"/>
                    <a:gd name="T15" fmla="*/ 0 h 100"/>
                    <a:gd name="T16" fmla="*/ 0 w 96"/>
                    <a:gd name="T17" fmla="*/ 0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" name="Freeform 147">
                  <a:extLst>
                    <a:ext uri="{FF2B5EF4-FFF2-40B4-BE49-F238E27FC236}">
                      <a16:creationId xmlns:a16="http://schemas.microsoft.com/office/drawing/2014/main" xmlns="" id="{0BAAFC78-00ED-B260-ED2D-0446C51DA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0 w 208"/>
                    <a:gd name="T1" fmla="*/ 0 h 100"/>
                    <a:gd name="T2" fmla="*/ 0 w 208"/>
                    <a:gd name="T3" fmla="*/ 0 h 100"/>
                    <a:gd name="T4" fmla="*/ 0 w 208"/>
                    <a:gd name="T5" fmla="*/ 0 h 100"/>
                    <a:gd name="T6" fmla="*/ 0 w 208"/>
                    <a:gd name="T7" fmla="*/ 0 h 100"/>
                    <a:gd name="T8" fmla="*/ 0 w 208"/>
                    <a:gd name="T9" fmla="*/ 0 h 100"/>
                    <a:gd name="T10" fmla="*/ 0 w 208"/>
                    <a:gd name="T11" fmla="*/ 0 h 100"/>
                    <a:gd name="T12" fmla="*/ 0 w 208"/>
                    <a:gd name="T13" fmla="*/ 0 h 100"/>
                    <a:gd name="T14" fmla="*/ 0 w 208"/>
                    <a:gd name="T15" fmla="*/ 0 h 100"/>
                    <a:gd name="T16" fmla="*/ 0 w 208"/>
                    <a:gd name="T17" fmla="*/ 0 h 100"/>
                    <a:gd name="T18" fmla="*/ 0 w 208"/>
                    <a:gd name="T19" fmla="*/ 0 h 100"/>
                    <a:gd name="T20" fmla="*/ 0 w 208"/>
                    <a:gd name="T21" fmla="*/ 0 h 100"/>
                    <a:gd name="T22" fmla="*/ 0 w 208"/>
                    <a:gd name="T23" fmla="*/ 0 h 100"/>
                    <a:gd name="T24" fmla="*/ 0 w 208"/>
                    <a:gd name="T25" fmla="*/ 0 h 100"/>
                    <a:gd name="T26" fmla="*/ 0 w 208"/>
                    <a:gd name="T27" fmla="*/ 0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" name="Freeform 148">
                  <a:extLst>
                    <a:ext uri="{FF2B5EF4-FFF2-40B4-BE49-F238E27FC236}">
                      <a16:creationId xmlns:a16="http://schemas.microsoft.com/office/drawing/2014/main" xmlns="" id="{81E4BF21-E742-AF16-818A-85E5CE95E4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0 w 2259"/>
                    <a:gd name="T1" fmla="*/ 0 h 2042"/>
                    <a:gd name="T2" fmla="*/ 0 w 2259"/>
                    <a:gd name="T3" fmla="*/ 0 h 2042"/>
                    <a:gd name="T4" fmla="*/ 0 w 2259"/>
                    <a:gd name="T5" fmla="*/ 0 h 2042"/>
                    <a:gd name="T6" fmla="*/ 0 w 2259"/>
                    <a:gd name="T7" fmla="*/ 0 h 2042"/>
                    <a:gd name="T8" fmla="*/ 0 w 2259"/>
                    <a:gd name="T9" fmla="*/ 0 h 2042"/>
                    <a:gd name="T10" fmla="*/ 0 w 2259"/>
                    <a:gd name="T11" fmla="*/ 0 h 2042"/>
                    <a:gd name="T12" fmla="*/ 0 w 2259"/>
                    <a:gd name="T13" fmla="*/ 0 h 2042"/>
                    <a:gd name="T14" fmla="*/ 0 w 2259"/>
                    <a:gd name="T15" fmla="*/ 0 h 2042"/>
                    <a:gd name="T16" fmla="*/ 0 w 2259"/>
                    <a:gd name="T17" fmla="*/ 0 h 2042"/>
                    <a:gd name="T18" fmla="*/ 0 w 2259"/>
                    <a:gd name="T19" fmla="*/ 0 h 2042"/>
                    <a:gd name="T20" fmla="*/ 0 w 2259"/>
                    <a:gd name="T21" fmla="*/ 0 h 2042"/>
                    <a:gd name="T22" fmla="*/ 0 w 2259"/>
                    <a:gd name="T23" fmla="*/ 0 h 2042"/>
                    <a:gd name="T24" fmla="*/ 0 w 2259"/>
                    <a:gd name="T25" fmla="*/ 0 h 2042"/>
                    <a:gd name="T26" fmla="*/ 0 w 2259"/>
                    <a:gd name="T27" fmla="*/ 0 h 2042"/>
                    <a:gd name="T28" fmla="*/ 0 w 2259"/>
                    <a:gd name="T29" fmla="*/ 0 h 2042"/>
                    <a:gd name="T30" fmla="*/ 0 w 2259"/>
                    <a:gd name="T31" fmla="*/ 0 h 2042"/>
                    <a:gd name="T32" fmla="*/ 0 w 2259"/>
                    <a:gd name="T33" fmla="*/ 0 h 2042"/>
                    <a:gd name="T34" fmla="*/ 0 w 2259"/>
                    <a:gd name="T35" fmla="*/ 0 h 2042"/>
                    <a:gd name="T36" fmla="*/ 0 w 2259"/>
                    <a:gd name="T37" fmla="*/ 0 h 2042"/>
                    <a:gd name="T38" fmla="*/ 0 w 2259"/>
                    <a:gd name="T39" fmla="*/ 0 h 2042"/>
                    <a:gd name="T40" fmla="*/ 0 w 2259"/>
                    <a:gd name="T41" fmla="*/ 0 h 2042"/>
                    <a:gd name="T42" fmla="*/ 0 w 2259"/>
                    <a:gd name="T43" fmla="*/ 0 h 2042"/>
                    <a:gd name="T44" fmla="*/ 0 w 2259"/>
                    <a:gd name="T45" fmla="*/ 0 h 2042"/>
                    <a:gd name="T46" fmla="*/ 0 w 2259"/>
                    <a:gd name="T47" fmla="*/ 0 h 2042"/>
                    <a:gd name="T48" fmla="*/ 0 w 2259"/>
                    <a:gd name="T49" fmla="*/ 0 h 2042"/>
                    <a:gd name="T50" fmla="*/ 0 w 2259"/>
                    <a:gd name="T51" fmla="*/ 0 h 2042"/>
                    <a:gd name="T52" fmla="*/ 0 w 2259"/>
                    <a:gd name="T53" fmla="*/ 0 h 2042"/>
                    <a:gd name="T54" fmla="*/ 0 w 2259"/>
                    <a:gd name="T55" fmla="*/ 0 h 2042"/>
                    <a:gd name="T56" fmla="*/ 0 w 2259"/>
                    <a:gd name="T57" fmla="*/ 0 h 2042"/>
                    <a:gd name="T58" fmla="*/ 0 w 2259"/>
                    <a:gd name="T59" fmla="*/ 0 h 2042"/>
                    <a:gd name="T60" fmla="*/ 0 w 2259"/>
                    <a:gd name="T61" fmla="*/ 0 h 2042"/>
                    <a:gd name="T62" fmla="*/ 0 w 2259"/>
                    <a:gd name="T63" fmla="*/ 0 h 2042"/>
                    <a:gd name="T64" fmla="*/ 0 w 2259"/>
                    <a:gd name="T65" fmla="*/ 0 h 2042"/>
                    <a:gd name="T66" fmla="*/ 0 w 2259"/>
                    <a:gd name="T67" fmla="*/ 0 h 2042"/>
                    <a:gd name="T68" fmla="*/ 0 w 2259"/>
                    <a:gd name="T69" fmla="*/ 0 h 2042"/>
                    <a:gd name="T70" fmla="*/ 0 w 2259"/>
                    <a:gd name="T71" fmla="*/ 0 h 2042"/>
                    <a:gd name="T72" fmla="*/ 0 w 2259"/>
                    <a:gd name="T73" fmla="*/ 0 h 2042"/>
                    <a:gd name="T74" fmla="*/ 0 w 2259"/>
                    <a:gd name="T75" fmla="*/ 0 h 2042"/>
                    <a:gd name="T76" fmla="*/ 0 w 2259"/>
                    <a:gd name="T77" fmla="*/ 0 h 2042"/>
                    <a:gd name="T78" fmla="*/ 0 w 2259"/>
                    <a:gd name="T79" fmla="*/ 0 h 2042"/>
                    <a:gd name="T80" fmla="*/ 0 w 2259"/>
                    <a:gd name="T81" fmla="*/ 0 h 2042"/>
                    <a:gd name="T82" fmla="*/ 0 w 2259"/>
                    <a:gd name="T83" fmla="*/ 0 h 2042"/>
                    <a:gd name="T84" fmla="*/ 0 w 2259"/>
                    <a:gd name="T85" fmla="*/ 0 h 2042"/>
                    <a:gd name="T86" fmla="*/ 0 w 2259"/>
                    <a:gd name="T87" fmla="*/ 0 h 2042"/>
                    <a:gd name="T88" fmla="*/ 0 w 2259"/>
                    <a:gd name="T89" fmla="*/ 0 h 2042"/>
                    <a:gd name="T90" fmla="*/ 0 w 2259"/>
                    <a:gd name="T91" fmla="*/ 0 h 2042"/>
                    <a:gd name="T92" fmla="*/ 0 w 2259"/>
                    <a:gd name="T93" fmla="*/ 0 h 2042"/>
                    <a:gd name="T94" fmla="*/ 0 w 2259"/>
                    <a:gd name="T95" fmla="*/ 0 h 2042"/>
                    <a:gd name="T96" fmla="*/ 0 w 2259"/>
                    <a:gd name="T97" fmla="*/ 0 h 2042"/>
                    <a:gd name="T98" fmla="*/ 0 w 2259"/>
                    <a:gd name="T99" fmla="*/ 0 h 2042"/>
                    <a:gd name="T100" fmla="*/ 0 w 2259"/>
                    <a:gd name="T101" fmla="*/ 0 h 2042"/>
                    <a:gd name="T102" fmla="*/ 0 w 2259"/>
                    <a:gd name="T103" fmla="*/ 0 h 2042"/>
                    <a:gd name="T104" fmla="*/ 0 w 2259"/>
                    <a:gd name="T105" fmla="*/ 0 h 2042"/>
                    <a:gd name="T106" fmla="*/ 0 w 2259"/>
                    <a:gd name="T107" fmla="*/ 0 h 2042"/>
                    <a:gd name="T108" fmla="*/ 0 w 2259"/>
                    <a:gd name="T109" fmla="*/ 0 h 2042"/>
                    <a:gd name="T110" fmla="*/ 0 w 2259"/>
                    <a:gd name="T111" fmla="*/ 0 h 2042"/>
                    <a:gd name="T112" fmla="*/ 0 w 2259"/>
                    <a:gd name="T113" fmla="*/ 0 h 2042"/>
                    <a:gd name="T114" fmla="*/ 0 w 2259"/>
                    <a:gd name="T115" fmla="*/ 0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" name="Freeform 149">
                  <a:extLst>
                    <a:ext uri="{FF2B5EF4-FFF2-40B4-BE49-F238E27FC236}">
                      <a16:creationId xmlns:a16="http://schemas.microsoft.com/office/drawing/2014/main" xmlns="" id="{A4A6C2DF-833B-68C3-5485-7A5C5D7ED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0 w 2197"/>
                    <a:gd name="T1" fmla="*/ 0 h 783"/>
                    <a:gd name="T2" fmla="*/ 0 w 2197"/>
                    <a:gd name="T3" fmla="*/ 0 h 783"/>
                    <a:gd name="T4" fmla="*/ 0 w 2197"/>
                    <a:gd name="T5" fmla="*/ 0 h 783"/>
                    <a:gd name="T6" fmla="*/ 0 w 2197"/>
                    <a:gd name="T7" fmla="*/ 0 h 783"/>
                    <a:gd name="T8" fmla="*/ 0 w 2197"/>
                    <a:gd name="T9" fmla="*/ 0 h 783"/>
                    <a:gd name="T10" fmla="*/ 0 w 2197"/>
                    <a:gd name="T11" fmla="*/ 0 h 783"/>
                    <a:gd name="T12" fmla="*/ 0 w 2197"/>
                    <a:gd name="T13" fmla="*/ 0 h 783"/>
                    <a:gd name="T14" fmla="*/ 0 w 2197"/>
                    <a:gd name="T15" fmla="*/ 0 h 783"/>
                    <a:gd name="T16" fmla="*/ 0 w 2197"/>
                    <a:gd name="T17" fmla="*/ 0 h 783"/>
                    <a:gd name="T18" fmla="*/ 0 w 2197"/>
                    <a:gd name="T19" fmla="*/ 0 h 783"/>
                    <a:gd name="T20" fmla="*/ 0 w 2197"/>
                    <a:gd name="T21" fmla="*/ 0 h 783"/>
                    <a:gd name="T22" fmla="*/ 0 w 2197"/>
                    <a:gd name="T23" fmla="*/ 0 h 783"/>
                    <a:gd name="T24" fmla="*/ 0 w 2197"/>
                    <a:gd name="T25" fmla="*/ 0 h 783"/>
                    <a:gd name="T26" fmla="*/ 0 w 2197"/>
                    <a:gd name="T27" fmla="*/ 0 h 783"/>
                    <a:gd name="T28" fmla="*/ 0 w 2197"/>
                    <a:gd name="T29" fmla="*/ 0 h 783"/>
                    <a:gd name="T30" fmla="*/ 0 w 2197"/>
                    <a:gd name="T31" fmla="*/ 0 h 783"/>
                    <a:gd name="T32" fmla="*/ 0 w 2197"/>
                    <a:gd name="T33" fmla="*/ 0 h 783"/>
                    <a:gd name="T34" fmla="*/ 0 w 2197"/>
                    <a:gd name="T35" fmla="*/ 0 h 783"/>
                    <a:gd name="T36" fmla="*/ 0 w 2197"/>
                    <a:gd name="T37" fmla="*/ 0 h 783"/>
                    <a:gd name="T38" fmla="*/ 0 w 2197"/>
                    <a:gd name="T39" fmla="*/ 0 h 783"/>
                    <a:gd name="T40" fmla="*/ 0 w 2197"/>
                    <a:gd name="T41" fmla="*/ 0 h 783"/>
                    <a:gd name="T42" fmla="*/ 0 w 2197"/>
                    <a:gd name="T43" fmla="*/ 0 h 783"/>
                    <a:gd name="T44" fmla="*/ 0 w 2197"/>
                    <a:gd name="T45" fmla="*/ 0 h 783"/>
                    <a:gd name="T46" fmla="*/ 0 w 2197"/>
                    <a:gd name="T47" fmla="*/ 0 h 783"/>
                    <a:gd name="T48" fmla="*/ 0 w 2197"/>
                    <a:gd name="T49" fmla="*/ 0 h 783"/>
                    <a:gd name="T50" fmla="*/ 0 w 2197"/>
                    <a:gd name="T51" fmla="*/ 0 h 783"/>
                    <a:gd name="T52" fmla="*/ 0 w 2197"/>
                    <a:gd name="T53" fmla="*/ 0 h 783"/>
                    <a:gd name="T54" fmla="*/ 0 w 2197"/>
                    <a:gd name="T55" fmla="*/ 0 h 783"/>
                    <a:gd name="T56" fmla="*/ 0 w 2197"/>
                    <a:gd name="T57" fmla="*/ 0 h 783"/>
                    <a:gd name="T58" fmla="*/ 0 w 2197"/>
                    <a:gd name="T59" fmla="*/ 0 h 783"/>
                    <a:gd name="T60" fmla="*/ 0 w 2197"/>
                    <a:gd name="T61" fmla="*/ 0 h 783"/>
                    <a:gd name="T62" fmla="*/ 0 w 2197"/>
                    <a:gd name="T63" fmla="*/ 0 h 783"/>
                    <a:gd name="T64" fmla="*/ 0 w 2197"/>
                    <a:gd name="T65" fmla="*/ 0 h 783"/>
                    <a:gd name="T66" fmla="*/ 0 w 2197"/>
                    <a:gd name="T67" fmla="*/ 0 h 783"/>
                    <a:gd name="T68" fmla="*/ 0 w 2197"/>
                    <a:gd name="T69" fmla="*/ 0 h 783"/>
                    <a:gd name="T70" fmla="*/ 0 w 2197"/>
                    <a:gd name="T71" fmla="*/ 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" name="Freeform 150">
                  <a:extLst>
                    <a:ext uri="{FF2B5EF4-FFF2-40B4-BE49-F238E27FC236}">
                      <a16:creationId xmlns:a16="http://schemas.microsoft.com/office/drawing/2014/main" xmlns="" id="{0ABB72BC-E81E-34B7-7226-C2FA2637D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0 w 48"/>
                    <a:gd name="T3" fmla="*/ 0 h 15"/>
                    <a:gd name="T4" fmla="*/ 0 w 48"/>
                    <a:gd name="T5" fmla="*/ 0 h 15"/>
                    <a:gd name="T6" fmla="*/ 0 w 48"/>
                    <a:gd name="T7" fmla="*/ 0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" name="Freeform 151">
                  <a:extLst>
                    <a:ext uri="{FF2B5EF4-FFF2-40B4-BE49-F238E27FC236}">
                      <a16:creationId xmlns:a16="http://schemas.microsoft.com/office/drawing/2014/main" xmlns="" id="{24C1D8AC-4FD4-6578-AE4C-F9AA6E6E1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0 h 985"/>
                    <a:gd name="T2" fmla="*/ 0 w 2261"/>
                    <a:gd name="T3" fmla="*/ 0 h 985"/>
                    <a:gd name="T4" fmla="*/ 0 w 2261"/>
                    <a:gd name="T5" fmla="*/ 0 h 985"/>
                    <a:gd name="T6" fmla="*/ 0 w 2261"/>
                    <a:gd name="T7" fmla="*/ 0 h 985"/>
                    <a:gd name="T8" fmla="*/ 0 w 2261"/>
                    <a:gd name="T9" fmla="*/ 0 h 985"/>
                    <a:gd name="T10" fmla="*/ 0 w 2261"/>
                    <a:gd name="T11" fmla="*/ 0 h 985"/>
                    <a:gd name="T12" fmla="*/ 0 w 2261"/>
                    <a:gd name="T13" fmla="*/ 0 h 985"/>
                    <a:gd name="T14" fmla="*/ 0 w 2261"/>
                    <a:gd name="T15" fmla="*/ 0 h 985"/>
                    <a:gd name="T16" fmla="*/ 0 w 2261"/>
                    <a:gd name="T17" fmla="*/ 0 h 985"/>
                    <a:gd name="T18" fmla="*/ 0 w 2261"/>
                    <a:gd name="T19" fmla="*/ 0 h 985"/>
                    <a:gd name="T20" fmla="*/ 0 w 2261"/>
                    <a:gd name="T21" fmla="*/ 0 h 985"/>
                    <a:gd name="T22" fmla="*/ 0 w 2261"/>
                    <a:gd name="T23" fmla="*/ 0 h 985"/>
                    <a:gd name="T24" fmla="*/ 0 w 2261"/>
                    <a:gd name="T25" fmla="*/ 0 h 985"/>
                    <a:gd name="T26" fmla="*/ 0 w 2261"/>
                    <a:gd name="T27" fmla="*/ 0 h 985"/>
                    <a:gd name="T28" fmla="*/ 0 w 2261"/>
                    <a:gd name="T29" fmla="*/ 0 h 985"/>
                    <a:gd name="T30" fmla="*/ 0 w 2261"/>
                    <a:gd name="T31" fmla="*/ 0 h 985"/>
                    <a:gd name="T32" fmla="*/ 0 w 2261"/>
                    <a:gd name="T33" fmla="*/ 0 h 985"/>
                    <a:gd name="T34" fmla="*/ 0 w 2261"/>
                    <a:gd name="T35" fmla="*/ 0 h 985"/>
                    <a:gd name="T36" fmla="*/ 0 w 2261"/>
                    <a:gd name="T37" fmla="*/ 0 h 985"/>
                    <a:gd name="T38" fmla="*/ 0 w 2261"/>
                    <a:gd name="T39" fmla="*/ 0 h 985"/>
                    <a:gd name="T40" fmla="*/ 0 w 2261"/>
                    <a:gd name="T41" fmla="*/ 0 h 985"/>
                    <a:gd name="T42" fmla="*/ 0 w 2261"/>
                    <a:gd name="T43" fmla="*/ 0 h 985"/>
                    <a:gd name="T44" fmla="*/ 0 w 2261"/>
                    <a:gd name="T45" fmla="*/ 0 h 985"/>
                    <a:gd name="T46" fmla="*/ 0 w 2261"/>
                    <a:gd name="T47" fmla="*/ 0 h 985"/>
                    <a:gd name="T48" fmla="*/ 0 w 2261"/>
                    <a:gd name="T49" fmla="*/ 0 h 985"/>
                    <a:gd name="T50" fmla="*/ 0 w 2261"/>
                    <a:gd name="T51" fmla="*/ 0 h 985"/>
                    <a:gd name="T52" fmla="*/ 0 w 2261"/>
                    <a:gd name="T53" fmla="*/ 0 h 985"/>
                    <a:gd name="T54" fmla="*/ 0 w 2261"/>
                    <a:gd name="T55" fmla="*/ 0 h 985"/>
                    <a:gd name="T56" fmla="*/ 0 w 2261"/>
                    <a:gd name="T57" fmla="*/ 0 h 985"/>
                    <a:gd name="T58" fmla="*/ 0 w 2261"/>
                    <a:gd name="T59" fmla="*/ 0 h 985"/>
                    <a:gd name="T60" fmla="*/ 0 w 2261"/>
                    <a:gd name="T61" fmla="*/ 0 h 985"/>
                    <a:gd name="T62" fmla="*/ 0 w 2261"/>
                    <a:gd name="T63" fmla="*/ 0 h 985"/>
                    <a:gd name="T64" fmla="*/ 0 w 2261"/>
                    <a:gd name="T65" fmla="*/ 0 h 985"/>
                    <a:gd name="T66" fmla="*/ 0 w 2261"/>
                    <a:gd name="T67" fmla="*/ 0 h 985"/>
                    <a:gd name="T68" fmla="*/ 0 w 2261"/>
                    <a:gd name="T69" fmla="*/ 0 h 985"/>
                    <a:gd name="T70" fmla="*/ 0 w 2261"/>
                    <a:gd name="T71" fmla="*/ 0 h 985"/>
                    <a:gd name="T72" fmla="*/ 0 w 2261"/>
                    <a:gd name="T73" fmla="*/ 0 h 985"/>
                    <a:gd name="T74" fmla="*/ 0 w 2261"/>
                    <a:gd name="T75" fmla="*/ 0 h 985"/>
                    <a:gd name="T76" fmla="*/ 0 w 2261"/>
                    <a:gd name="T77" fmla="*/ 0 h 985"/>
                    <a:gd name="T78" fmla="*/ 0 w 2261"/>
                    <a:gd name="T79" fmla="*/ 0 h 985"/>
                    <a:gd name="T80" fmla="*/ 0 w 2261"/>
                    <a:gd name="T81" fmla="*/ 0 h 985"/>
                    <a:gd name="T82" fmla="*/ 0 w 2261"/>
                    <a:gd name="T83" fmla="*/ 0 h 985"/>
                    <a:gd name="T84" fmla="*/ 0 w 2261"/>
                    <a:gd name="T85" fmla="*/ 0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" name="Freeform 152">
                  <a:extLst>
                    <a:ext uri="{FF2B5EF4-FFF2-40B4-BE49-F238E27FC236}">
                      <a16:creationId xmlns:a16="http://schemas.microsoft.com/office/drawing/2014/main" xmlns="" id="{E402C753-69C7-7EE5-9038-1B12E2045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0 w 64"/>
                    <a:gd name="T1" fmla="*/ 0 h 275"/>
                    <a:gd name="T2" fmla="*/ 0 w 64"/>
                    <a:gd name="T3" fmla="*/ 0 h 275"/>
                    <a:gd name="T4" fmla="*/ 0 w 64"/>
                    <a:gd name="T5" fmla="*/ 0 h 275"/>
                    <a:gd name="T6" fmla="*/ 0 w 64"/>
                    <a:gd name="T7" fmla="*/ 0 h 275"/>
                    <a:gd name="T8" fmla="*/ 0 w 64"/>
                    <a:gd name="T9" fmla="*/ 0 h 275"/>
                    <a:gd name="T10" fmla="*/ 0 w 64"/>
                    <a:gd name="T11" fmla="*/ 0 h 275"/>
                    <a:gd name="T12" fmla="*/ 0 w 64"/>
                    <a:gd name="T13" fmla="*/ 0 h 275"/>
                    <a:gd name="T14" fmla="*/ 0 w 64"/>
                    <a:gd name="T15" fmla="*/ 0 h 275"/>
                    <a:gd name="T16" fmla="*/ 0 w 64"/>
                    <a:gd name="T17" fmla="*/ 0 h 275"/>
                    <a:gd name="T18" fmla="*/ 0 w 64"/>
                    <a:gd name="T19" fmla="*/ 0 h 275"/>
                    <a:gd name="T20" fmla="*/ 0 w 64"/>
                    <a:gd name="T21" fmla="*/ 0 h 275"/>
                    <a:gd name="T22" fmla="*/ 0 w 64"/>
                    <a:gd name="T23" fmla="*/ 0 h 275"/>
                    <a:gd name="T24" fmla="*/ 0 w 64"/>
                    <a:gd name="T25" fmla="*/ 0 h 275"/>
                    <a:gd name="T26" fmla="*/ 0 w 64"/>
                    <a:gd name="T27" fmla="*/ 0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" name="Freeform 153">
                  <a:extLst>
                    <a:ext uri="{FF2B5EF4-FFF2-40B4-BE49-F238E27FC236}">
                      <a16:creationId xmlns:a16="http://schemas.microsoft.com/office/drawing/2014/main" xmlns="" id="{B59ED674-F5D9-FF25-762B-8781EB505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0 w 577"/>
                    <a:gd name="T1" fmla="*/ 0 h 522"/>
                    <a:gd name="T2" fmla="*/ 0 w 577"/>
                    <a:gd name="T3" fmla="*/ 0 h 522"/>
                    <a:gd name="T4" fmla="*/ 0 w 577"/>
                    <a:gd name="T5" fmla="*/ 0 h 522"/>
                    <a:gd name="T6" fmla="*/ 0 w 577"/>
                    <a:gd name="T7" fmla="*/ 0 h 522"/>
                    <a:gd name="T8" fmla="*/ 0 w 577"/>
                    <a:gd name="T9" fmla="*/ 0 h 522"/>
                    <a:gd name="T10" fmla="*/ 0 w 577"/>
                    <a:gd name="T11" fmla="*/ 0 h 522"/>
                    <a:gd name="T12" fmla="*/ 0 w 577"/>
                    <a:gd name="T13" fmla="*/ 0 h 522"/>
                    <a:gd name="T14" fmla="*/ 0 w 577"/>
                    <a:gd name="T15" fmla="*/ 0 h 522"/>
                    <a:gd name="T16" fmla="*/ 0 w 577"/>
                    <a:gd name="T17" fmla="*/ 0 h 522"/>
                    <a:gd name="T18" fmla="*/ 0 w 577"/>
                    <a:gd name="T19" fmla="*/ 0 h 522"/>
                    <a:gd name="T20" fmla="*/ 0 w 577"/>
                    <a:gd name="T21" fmla="*/ 0 h 522"/>
                    <a:gd name="T22" fmla="*/ 0 w 577"/>
                    <a:gd name="T23" fmla="*/ 0 h 522"/>
                    <a:gd name="T24" fmla="*/ 0 w 577"/>
                    <a:gd name="T25" fmla="*/ 0 h 522"/>
                    <a:gd name="T26" fmla="*/ 0 w 577"/>
                    <a:gd name="T27" fmla="*/ 0 h 522"/>
                    <a:gd name="T28" fmla="*/ 0 w 577"/>
                    <a:gd name="T29" fmla="*/ 0 h 522"/>
                    <a:gd name="T30" fmla="*/ 0 w 577"/>
                    <a:gd name="T31" fmla="*/ 0 h 522"/>
                    <a:gd name="T32" fmla="*/ 0 w 577"/>
                    <a:gd name="T33" fmla="*/ 0 h 522"/>
                    <a:gd name="T34" fmla="*/ 0 w 577"/>
                    <a:gd name="T35" fmla="*/ 0 h 522"/>
                    <a:gd name="T36" fmla="*/ 0 w 577"/>
                    <a:gd name="T37" fmla="*/ 0 h 522"/>
                    <a:gd name="T38" fmla="*/ 0 w 577"/>
                    <a:gd name="T39" fmla="*/ 0 h 522"/>
                    <a:gd name="T40" fmla="*/ 0 w 577"/>
                    <a:gd name="T41" fmla="*/ 0 h 522"/>
                    <a:gd name="T42" fmla="*/ 0 w 577"/>
                    <a:gd name="T43" fmla="*/ 0 h 522"/>
                    <a:gd name="T44" fmla="*/ 0 w 577"/>
                    <a:gd name="T45" fmla="*/ 0 h 522"/>
                    <a:gd name="T46" fmla="*/ 0 w 577"/>
                    <a:gd name="T47" fmla="*/ 0 h 522"/>
                    <a:gd name="T48" fmla="*/ 0 w 577"/>
                    <a:gd name="T49" fmla="*/ 0 h 522"/>
                    <a:gd name="T50" fmla="*/ 0 w 577"/>
                    <a:gd name="T51" fmla="*/ 0 h 522"/>
                    <a:gd name="T52" fmla="*/ 0 w 577"/>
                    <a:gd name="T53" fmla="*/ 0 h 522"/>
                    <a:gd name="T54" fmla="*/ 0 w 577"/>
                    <a:gd name="T55" fmla="*/ 0 h 522"/>
                    <a:gd name="T56" fmla="*/ 0 w 577"/>
                    <a:gd name="T57" fmla="*/ 0 h 522"/>
                    <a:gd name="T58" fmla="*/ 0 w 577"/>
                    <a:gd name="T59" fmla="*/ 0 h 522"/>
                    <a:gd name="T60" fmla="*/ 0 w 577"/>
                    <a:gd name="T61" fmla="*/ 0 h 522"/>
                    <a:gd name="T62" fmla="*/ 0 w 577"/>
                    <a:gd name="T63" fmla="*/ 0 h 522"/>
                    <a:gd name="T64" fmla="*/ 0 w 577"/>
                    <a:gd name="T65" fmla="*/ 0 h 522"/>
                    <a:gd name="T66" fmla="*/ 0 w 577"/>
                    <a:gd name="T67" fmla="*/ 0 h 522"/>
                    <a:gd name="T68" fmla="*/ 0 w 577"/>
                    <a:gd name="T69" fmla="*/ 0 h 522"/>
                    <a:gd name="T70" fmla="*/ 0 w 577"/>
                    <a:gd name="T71" fmla="*/ 0 h 522"/>
                    <a:gd name="T72" fmla="*/ 0 w 577"/>
                    <a:gd name="T73" fmla="*/ 0 h 522"/>
                    <a:gd name="T74" fmla="*/ 0 w 577"/>
                    <a:gd name="T75" fmla="*/ 0 h 522"/>
                    <a:gd name="T76" fmla="*/ 0 w 577"/>
                    <a:gd name="T77" fmla="*/ 0 h 522"/>
                    <a:gd name="T78" fmla="*/ 0 w 577"/>
                    <a:gd name="T79" fmla="*/ 0 h 522"/>
                    <a:gd name="T80" fmla="*/ 0 w 577"/>
                    <a:gd name="T81" fmla="*/ 0 h 522"/>
                    <a:gd name="T82" fmla="*/ 0 w 577"/>
                    <a:gd name="T83" fmla="*/ 0 h 522"/>
                    <a:gd name="T84" fmla="*/ 0 w 577"/>
                    <a:gd name="T85" fmla="*/ 0 h 522"/>
                    <a:gd name="T86" fmla="*/ 0 w 577"/>
                    <a:gd name="T87" fmla="*/ 0 h 522"/>
                    <a:gd name="T88" fmla="*/ 0 w 577"/>
                    <a:gd name="T89" fmla="*/ 0 h 522"/>
                    <a:gd name="T90" fmla="*/ 0 w 577"/>
                    <a:gd name="T91" fmla="*/ 0 h 522"/>
                    <a:gd name="T92" fmla="*/ 0 w 577"/>
                    <a:gd name="T93" fmla="*/ 0 h 522"/>
                    <a:gd name="T94" fmla="*/ 0 w 577"/>
                    <a:gd name="T95" fmla="*/ 0 h 522"/>
                    <a:gd name="T96" fmla="*/ 0 w 577"/>
                    <a:gd name="T97" fmla="*/ 0 h 522"/>
                    <a:gd name="T98" fmla="*/ 0 w 577"/>
                    <a:gd name="T99" fmla="*/ 0 h 522"/>
                    <a:gd name="T100" fmla="*/ 0 w 577"/>
                    <a:gd name="T101" fmla="*/ 0 h 522"/>
                    <a:gd name="T102" fmla="*/ 0 w 577"/>
                    <a:gd name="T103" fmla="*/ 0 h 522"/>
                    <a:gd name="T104" fmla="*/ 0 w 577"/>
                    <a:gd name="T105" fmla="*/ 0 h 522"/>
                    <a:gd name="T106" fmla="*/ 0 w 577"/>
                    <a:gd name="T107" fmla="*/ 0 h 522"/>
                    <a:gd name="T108" fmla="*/ 0 w 577"/>
                    <a:gd name="T109" fmla="*/ 0 h 522"/>
                    <a:gd name="T110" fmla="*/ 0 w 577"/>
                    <a:gd name="T111" fmla="*/ 0 h 522"/>
                    <a:gd name="T112" fmla="*/ 0 w 577"/>
                    <a:gd name="T113" fmla="*/ 0 h 522"/>
                    <a:gd name="T114" fmla="*/ 0 w 577"/>
                    <a:gd name="T115" fmla="*/ 0 h 522"/>
                    <a:gd name="T116" fmla="*/ 0 w 577"/>
                    <a:gd name="T117" fmla="*/ 0 h 522"/>
                    <a:gd name="T118" fmla="*/ 0 w 577"/>
                    <a:gd name="T119" fmla="*/ 0 h 522"/>
                    <a:gd name="T120" fmla="*/ 0 w 577"/>
                    <a:gd name="T121" fmla="*/ 0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" name="Freeform 154">
                  <a:extLst>
                    <a:ext uri="{FF2B5EF4-FFF2-40B4-BE49-F238E27FC236}">
                      <a16:creationId xmlns:a16="http://schemas.microsoft.com/office/drawing/2014/main" xmlns="" id="{729FD15A-0373-06E8-6683-C8D76CCE6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0 h 43"/>
                    <a:gd name="T2" fmla="*/ 0 w 64"/>
                    <a:gd name="T3" fmla="*/ 0 h 43"/>
                    <a:gd name="T4" fmla="*/ 0 w 64"/>
                    <a:gd name="T5" fmla="*/ 0 h 43"/>
                    <a:gd name="T6" fmla="*/ 0 w 64"/>
                    <a:gd name="T7" fmla="*/ 0 h 43"/>
                    <a:gd name="T8" fmla="*/ 0 w 64"/>
                    <a:gd name="T9" fmla="*/ 0 h 43"/>
                    <a:gd name="T10" fmla="*/ 0 w 64"/>
                    <a:gd name="T11" fmla="*/ 0 h 43"/>
                    <a:gd name="T12" fmla="*/ 0 w 64"/>
                    <a:gd name="T13" fmla="*/ 0 h 43"/>
                    <a:gd name="T14" fmla="*/ 0 w 64"/>
                    <a:gd name="T15" fmla="*/ 0 h 43"/>
                    <a:gd name="T16" fmla="*/ 0 w 64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" name="Freeform 155">
                  <a:extLst>
                    <a:ext uri="{FF2B5EF4-FFF2-40B4-BE49-F238E27FC236}">
                      <a16:creationId xmlns:a16="http://schemas.microsoft.com/office/drawing/2014/main" xmlns="" id="{755CED4E-EA5C-7850-3FA7-42F6B650D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0 h 189"/>
                    <a:gd name="T2" fmla="*/ 0 w 129"/>
                    <a:gd name="T3" fmla="*/ 0 h 189"/>
                    <a:gd name="T4" fmla="*/ 0 w 129"/>
                    <a:gd name="T5" fmla="*/ 0 h 189"/>
                    <a:gd name="T6" fmla="*/ 0 w 129"/>
                    <a:gd name="T7" fmla="*/ 0 h 189"/>
                    <a:gd name="T8" fmla="*/ 0 w 129"/>
                    <a:gd name="T9" fmla="*/ 0 h 189"/>
                    <a:gd name="T10" fmla="*/ 0 w 129"/>
                    <a:gd name="T11" fmla="*/ 0 h 189"/>
                    <a:gd name="T12" fmla="*/ 0 w 129"/>
                    <a:gd name="T13" fmla="*/ 0 h 189"/>
                    <a:gd name="T14" fmla="*/ 0 w 129"/>
                    <a:gd name="T15" fmla="*/ 0 h 189"/>
                    <a:gd name="T16" fmla="*/ 0 w 129"/>
                    <a:gd name="T17" fmla="*/ 0 h 189"/>
                    <a:gd name="T18" fmla="*/ 0 w 129"/>
                    <a:gd name="T19" fmla="*/ 0 h 189"/>
                    <a:gd name="T20" fmla="*/ 0 w 129"/>
                    <a:gd name="T21" fmla="*/ 0 h 189"/>
                    <a:gd name="T22" fmla="*/ 0 w 129"/>
                    <a:gd name="T23" fmla="*/ 0 h 189"/>
                    <a:gd name="T24" fmla="*/ 0 w 129"/>
                    <a:gd name="T25" fmla="*/ 0 h 189"/>
                    <a:gd name="T26" fmla="*/ 0 w 129"/>
                    <a:gd name="T27" fmla="*/ 0 h 189"/>
                    <a:gd name="T28" fmla="*/ 0 w 129"/>
                    <a:gd name="T29" fmla="*/ 0 h 189"/>
                    <a:gd name="T30" fmla="*/ 0 w 129"/>
                    <a:gd name="T31" fmla="*/ 0 h 189"/>
                    <a:gd name="T32" fmla="*/ 0 w 129"/>
                    <a:gd name="T33" fmla="*/ 0 h 189"/>
                    <a:gd name="T34" fmla="*/ 0 w 129"/>
                    <a:gd name="T35" fmla="*/ 0 h 189"/>
                    <a:gd name="T36" fmla="*/ 0 w 129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" name="Freeform 156">
                  <a:extLst>
                    <a:ext uri="{FF2B5EF4-FFF2-40B4-BE49-F238E27FC236}">
                      <a16:creationId xmlns:a16="http://schemas.microsoft.com/office/drawing/2014/main" xmlns="" id="{63590606-DD19-9917-C0EC-B450191C2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0 w 63"/>
                    <a:gd name="T3" fmla="*/ 0 h 44"/>
                    <a:gd name="T4" fmla="*/ 0 w 63"/>
                    <a:gd name="T5" fmla="*/ 0 h 44"/>
                    <a:gd name="T6" fmla="*/ 0 w 63"/>
                    <a:gd name="T7" fmla="*/ 0 h 44"/>
                    <a:gd name="T8" fmla="*/ 0 w 63"/>
                    <a:gd name="T9" fmla="*/ 0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" name="Freeform 157">
                  <a:extLst>
                    <a:ext uri="{FF2B5EF4-FFF2-40B4-BE49-F238E27FC236}">
                      <a16:creationId xmlns:a16="http://schemas.microsoft.com/office/drawing/2014/main" xmlns="" id="{3F31DCE5-7737-C274-BD17-6F46A6407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w 144"/>
                    <a:gd name="T19" fmla="*/ 0 h 130"/>
                    <a:gd name="T20" fmla="*/ 0 w 144"/>
                    <a:gd name="T21" fmla="*/ 0 h 130"/>
                    <a:gd name="T22" fmla="*/ 0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" name="Freeform 158">
                  <a:extLst>
                    <a:ext uri="{FF2B5EF4-FFF2-40B4-BE49-F238E27FC236}">
                      <a16:creationId xmlns:a16="http://schemas.microsoft.com/office/drawing/2014/main" xmlns="" id="{6851A144-B6A0-FE1F-0454-AFB165DCEC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" name="Freeform 159">
                  <a:extLst>
                    <a:ext uri="{FF2B5EF4-FFF2-40B4-BE49-F238E27FC236}">
                      <a16:creationId xmlns:a16="http://schemas.microsoft.com/office/drawing/2014/main" xmlns="" id="{70052BE4-EE59-744A-B440-05FDD1A513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w 113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" name="Freeform 160">
                  <a:extLst>
                    <a:ext uri="{FF2B5EF4-FFF2-40B4-BE49-F238E27FC236}">
                      <a16:creationId xmlns:a16="http://schemas.microsoft.com/office/drawing/2014/main" xmlns="" id="{5D13D0E0-902E-755D-8024-E267A5D4C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" name="Freeform 161">
                  <a:extLst>
                    <a:ext uri="{FF2B5EF4-FFF2-40B4-BE49-F238E27FC236}">
                      <a16:creationId xmlns:a16="http://schemas.microsoft.com/office/drawing/2014/main" xmlns="" id="{900C8E8C-E334-53FF-C754-D072DAC84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" name="Freeform 162">
                  <a:extLst>
                    <a:ext uri="{FF2B5EF4-FFF2-40B4-BE49-F238E27FC236}">
                      <a16:creationId xmlns:a16="http://schemas.microsoft.com/office/drawing/2014/main" xmlns="" id="{392C4F4F-5C7F-05AA-88D7-63293C4D0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9" name="Freeform 163">
                  <a:extLst>
                    <a:ext uri="{FF2B5EF4-FFF2-40B4-BE49-F238E27FC236}">
                      <a16:creationId xmlns:a16="http://schemas.microsoft.com/office/drawing/2014/main" xmlns="" id="{CBE23DE2-7888-D47C-9C5D-8571F519F2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0 w 320"/>
                    <a:gd name="T1" fmla="*/ 0 h 115"/>
                    <a:gd name="T2" fmla="*/ 0 w 320"/>
                    <a:gd name="T3" fmla="*/ 0 h 115"/>
                    <a:gd name="T4" fmla="*/ 0 w 320"/>
                    <a:gd name="T5" fmla="*/ 0 h 115"/>
                    <a:gd name="T6" fmla="*/ 0 w 320"/>
                    <a:gd name="T7" fmla="*/ 0 h 115"/>
                    <a:gd name="T8" fmla="*/ 0 w 320"/>
                    <a:gd name="T9" fmla="*/ 0 h 115"/>
                    <a:gd name="T10" fmla="*/ 0 w 320"/>
                    <a:gd name="T11" fmla="*/ 0 h 115"/>
                    <a:gd name="T12" fmla="*/ 0 w 320"/>
                    <a:gd name="T13" fmla="*/ 0 h 115"/>
                    <a:gd name="T14" fmla="*/ 0 w 320"/>
                    <a:gd name="T15" fmla="*/ 0 h 115"/>
                    <a:gd name="T16" fmla="*/ 0 w 320"/>
                    <a:gd name="T17" fmla="*/ 0 h 115"/>
                    <a:gd name="T18" fmla="*/ 0 w 320"/>
                    <a:gd name="T19" fmla="*/ 0 h 115"/>
                    <a:gd name="T20" fmla="*/ 0 w 320"/>
                    <a:gd name="T21" fmla="*/ 0 h 115"/>
                    <a:gd name="T22" fmla="*/ 0 w 320"/>
                    <a:gd name="T23" fmla="*/ 0 h 115"/>
                    <a:gd name="T24" fmla="*/ 0 w 320"/>
                    <a:gd name="T25" fmla="*/ 0 h 115"/>
                    <a:gd name="T26" fmla="*/ 0 w 320"/>
                    <a:gd name="T27" fmla="*/ 0 h 115"/>
                    <a:gd name="T28" fmla="*/ 0 w 320"/>
                    <a:gd name="T29" fmla="*/ 0 h 115"/>
                    <a:gd name="T30" fmla="*/ 0 w 320"/>
                    <a:gd name="T31" fmla="*/ 0 h 115"/>
                    <a:gd name="T32" fmla="*/ 0 w 320"/>
                    <a:gd name="T33" fmla="*/ 0 h 115"/>
                    <a:gd name="T34" fmla="*/ 0 w 320"/>
                    <a:gd name="T35" fmla="*/ 0 h 115"/>
                    <a:gd name="T36" fmla="*/ 0 w 320"/>
                    <a:gd name="T37" fmla="*/ 0 h 115"/>
                    <a:gd name="T38" fmla="*/ 0 w 320"/>
                    <a:gd name="T39" fmla="*/ 0 h 115"/>
                    <a:gd name="T40" fmla="*/ 0 w 320"/>
                    <a:gd name="T41" fmla="*/ 0 h 115"/>
                    <a:gd name="T42" fmla="*/ 0 w 320"/>
                    <a:gd name="T43" fmla="*/ 0 h 115"/>
                    <a:gd name="T44" fmla="*/ 0 w 320"/>
                    <a:gd name="T45" fmla="*/ 0 h 115"/>
                    <a:gd name="T46" fmla="*/ 0 w 320"/>
                    <a:gd name="T47" fmla="*/ 0 h 115"/>
                    <a:gd name="T48" fmla="*/ 0 w 320"/>
                    <a:gd name="T49" fmla="*/ 0 h 115"/>
                    <a:gd name="T50" fmla="*/ 0 w 320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0" name="Freeform 164">
                  <a:extLst>
                    <a:ext uri="{FF2B5EF4-FFF2-40B4-BE49-F238E27FC236}">
                      <a16:creationId xmlns:a16="http://schemas.microsoft.com/office/drawing/2014/main" xmlns="" id="{5DC65DA6-CF7E-6121-C88C-2EF96E31B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0 w 48"/>
                    <a:gd name="T5" fmla="*/ 0 h 43"/>
                    <a:gd name="T6" fmla="*/ 0 w 48"/>
                    <a:gd name="T7" fmla="*/ 0 h 43"/>
                    <a:gd name="T8" fmla="*/ 0 w 48"/>
                    <a:gd name="T9" fmla="*/ 0 h 43"/>
                    <a:gd name="T10" fmla="*/ 0 w 48"/>
                    <a:gd name="T11" fmla="*/ 0 h 43"/>
                    <a:gd name="T12" fmla="*/ 0 w 48"/>
                    <a:gd name="T13" fmla="*/ 0 h 43"/>
                    <a:gd name="T14" fmla="*/ 0 w 48"/>
                    <a:gd name="T15" fmla="*/ 0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1" name="Freeform 165">
                  <a:extLst>
                    <a:ext uri="{FF2B5EF4-FFF2-40B4-BE49-F238E27FC236}">
                      <a16:creationId xmlns:a16="http://schemas.microsoft.com/office/drawing/2014/main" xmlns="" id="{E20F17EB-A2BA-4B93-5C6C-991889375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0 h 58"/>
                    <a:gd name="T2" fmla="*/ 0 w 65"/>
                    <a:gd name="T3" fmla="*/ 0 h 58"/>
                    <a:gd name="T4" fmla="*/ 0 w 65"/>
                    <a:gd name="T5" fmla="*/ 0 h 58"/>
                    <a:gd name="T6" fmla="*/ 0 w 65"/>
                    <a:gd name="T7" fmla="*/ 0 h 58"/>
                    <a:gd name="T8" fmla="*/ 0 w 65"/>
                    <a:gd name="T9" fmla="*/ 0 h 58"/>
                    <a:gd name="T10" fmla="*/ 0 w 65"/>
                    <a:gd name="T11" fmla="*/ 0 h 58"/>
                    <a:gd name="T12" fmla="*/ 0 w 65"/>
                    <a:gd name="T13" fmla="*/ 0 h 58"/>
                    <a:gd name="T14" fmla="*/ 0 w 65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2" name="Freeform 166">
                  <a:extLst>
                    <a:ext uri="{FF2B5EF4-FFF2-40B4-BE49-F238E27FC236}">
                      <a16:creationId xmlns:a16="http://schemas.microsoft.com/office/drawing/2014/main" xmlns="" id="{48F1507A-1187-34BD-4BD6-B2F11F458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0 h 58"/>
                    <a:gd name="T2" fmla="*/ 0 w 80"/>
                    <a:gd name="T3" fmla="*/ 0 h 58"/>
                    <a:gd name="T4" fmla="*/ 0 w 80"/>
                    <a:gd name="T5" fmla="*/ 0 h 58"/>
                    <a:gd name="T6" fmla="*/ 0 w 80"/>
                    <a:gd name="T7" fmla="*/ 0 h 58"/>
                    <a:gd name="T8" fmla="*/ 0 w 80"/>
                    <a:gd name="T9" fmla="*/ 0 h 58"/>
                    <a:gd name="T10" fmla="*/ 0 w 80"/>
                    <a:gd name="T11" fmla="*/ 0 h 58"/>
                    <a:gd name="T12" fmla="*/ 0 w 80"/>
                    <a:gd name="T13" fmla="*/ 0 h 58"/>
                    <a:gd name="T14" fmla="*/ 0 w 80"/>
                    <a:gd name="T15" fmla="*/ 0 h 58"/>
                    <a:gd name="T16" fmla="*/ 0 w 80"/>
                    <a:gd name="T17" fmla="*/ 0 h 58"/>
                    <a:gd name="T18" fmla="*/ 0 w 80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3" name="Freeform 167">
                  <a:extLst>
                    <a:ext uri="{FF2B5EF4-FFF2-40B4-BE49-F238E27FC236}">
                      <a16:creationId xmlns:a16="http://schemas.microsoft.com/office/drawing/2014/main" xmlns="" id="{BF70E3D8-7021-33A5-229E-546A15773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4" name="Freeform 168">
                  <a:extLst>
                    <a:ext uri="{FF2B5EF4-FFF2-40B4-BE49-F238E27FC236}">
                      <a16:creationId xmlns:a16="http://schemas.microsoft.com/office/drawing/2014/main" xmlns="" id="{F0CD17C9-274D-83B6-8382-6734B6C51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0 w 63"/>
                    <a:gd name="T3" fmla="*/ 0 h 15"/>
                    <a:gd name="T4" fmla="*/ 0 w 63"/>
                    <a:gd name="T5" fmla="*/ 0 h 15"/>
                    <a:gd name="T6" fmla="*/ 0 w 63"/>
                    <a:gd name="T7" fmla="*/ 0 h 15"/>
                    <a:gd name="T8" fmla="*/ 0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Freeform 169">
                  <a:extLst>
                    <a:ext uri="{FF2B5EF4-FFF2-40B4-BE49-F238E27FC236}">
                      <a16:creationId xmlns:a16="http://schemas.microsoft.com/office/drawing/2014/main" xmlns="" id="{8B59F663-41DD-D38A-16A5-9E4EC1A7A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0 h 29"/>
                    <a:gd name="T4" fmla="*/ 0 w 65"/>
                    <a:gd name="T5" fmla="*/ 0 h 29"/>
                    <a:gd name="T6" fmla="*/ 0 w 65"/>
                    <a:gd name="T7" fmla="*/ 0 h 29"/>
                    <a:gd name="T8" fmla="*/ 0 w 65"/>
                    <a:gd name="T9" fmla="*/ 0 h 29"/>
                    <a:gd name="T10" fmla="*/ 0 w 65"/>
                    <a:gd name="T11" fmla="*/ 0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6" name="Freeform 170">
                  <a:extLst>
                    <a:ext uri="{FF2B5EF4-FFF2-40B4-BE49-F238E27FC236}">
                      <a16:creationId xmlns:a16="http://schemas.microsoft.com/office/drawing/2014/main" xmlns="" id="{0A42851C-5295-5FDC-C4A4-6EF117D5D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7" name="Freeform 171">
                  <a:extLst>
                    <a:ext uri="{FF2B5EF4-FFF2-40B4-BE49-F238E27FC236}">
                      <a16:creationId xmlns:a16="http://schemas.microsoft.com/office/drawing/2014/main" xmlns="" id="{67B0D466-12AB-A365-D120-2A92062DB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w 223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Freeform 172">
                  <a:extLst>
                    <a:ext uri="{FF2B5EF4-FFF2-40B4-BE49-F238E27FC236}">
                      <a16:creationId xmlns:a16="http://schemas.microsoft.com/office/drawing/2014/main" xmlns="" id="{2CD83694-4721-ECCC-0B10-5992AC347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9" name="Freeform 173">
                  <a:extLst>
                    <a:ext uri="{FF2B5EF4-FFF2-40B4-BE49-F238E27FC236}">
                      <a16:creationId xmlns:a16="http://schemas.microsoft.com/office/drawing/2014/main" xmlns="" id="{299DF53B-3B90-163D-52FF-EE6B75354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w 176"/>
                    <a:gd name="T55" fmla="*/ 0 h 146"/>
                    <a:gd name="T56" fmla="*/ 0 w 176"/>
                    <a:gd name="T57" fmla="*/ 0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0" name="Freeform 174">
                  <a:extLst>
                    <a:ext uri="{FF2B5EF4-FFF2-40B4-BE49-F238E27FC236}">
                      <a16:creationId xmlns:a16="http://schemas.microsoft.com/office/drawing/2014/main" xmlns="" id="{CFD7EC99-F55E-5526-46F8-356C84C76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0 h 2695"/>
                    <a:gd name="T2" fmla="*/ 0 w 48"/>
                    <a:gd name="T3" fmla="*/ 0 h 2695"/>
                    <a:gd name="T4" fmla="*/ 0 w 48"/>
                    <a:gd name="T5" fmla="*/ 0 h 2695"/>
                    <a:gd name="T6" fmla="*/ 0 w 48"/>
                    <a:gd name="T7" fmla="*/ 0 h 2695"/>
                    <a:gd name="T8" fmla="*/ 0 w 48"/>
                    <a:gd name="T9" fmla="*/ 0 h 2695"/>
                    <a:gd name="T10" fmla="*/ 0 w 48"/>
                    <a:gd name="T11" fmla="*/ 0 h 2695"/>
                    <a:gd name="T12" fmla="*/ 0 w 48"/>
                    <a:gd name="T13" fmla="*/ 0 h 2695"/>
                    <a:gd name="T14" fmla="*/ 0 w 48"/>
                    <a:gd name="T15" fmla="*/ 0 h 2695"/>
                    <a:gd name="T16" fmla="*/ 0 w 48"/>
                    <a:gd name="T17" fmla="*/ 0 h 2695"/>
                    <a:gd name="T18" fmla="*/ 0 w 48"/>
                    <a:gd name="T19" fmla="*/ 0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Freeform 175">
                  <a:extLst>
                    <a:ext uri="{FF2B5EF4-FFF2-40B4-BE49-F238E27FC236}">
                      <a16:creationId xmlns:a16="http://schemas.microsoft.com/office/drawing/2014/main" xmlns="" id="{D6E53D81-5D9C-F587-E01F-409CE6797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0 w 48"/>
                    <a:gd name="T3" fmla="*/ 0 h 2767"/>
                    <a:gd name="T4" fmla="*/ 0 w 48"/>
                    <a:gd name="T5" fmla="*/ 0 h 2767"/>
                    <a:gd name="T6" fmla="*/ 0 w 48"/>
                    <a:gd name="T7" fmla="*/ 0 h 2767"/>
                    <a:gd name="T8" fmla="*/ 0 w 48"/>
                    <a:gd name="T9" fmla="*/ 0 h 2767"/>
                    <a:gd name="T10" fmla="*/ 0 w 48"/>
                    <a:gd name="T11" fmla="*/ 0 h 2767"/>
                    <a:gd name="T12" fmla="*/ 0 w 48"/>
                    <a:gd name="T13" fmla="*/ 0 h 2767"/>
                    <a:gd name="T14" fmla="*/ 0 w 48"/>
                    <a:gd name="T15" fmla="*/ 0 h 2767"/>
                    <a:gd name="T16" fmla="*/ 0 w 48"/>
                    <a:gd name="T17" fmla="*/ 0 h 2767"/>
                    <a:gd name="T18" fmla="*/ 0 w 48"/>
                    <a:gd name="T19" fmla="*/ 0 h 2767"/>
                    <a:gd name="T20" fmla="*/ 0 w 48"/>
                    <a:gd name="T21" fmla="*/ 0 h 2767"/>
                    <a:gd name="T22" fmla="*/ 0 w 48"/>
                    <a:gd name="T23" fmla="*/ 0 h 2767"/>
                    <a:gd name="T24" fmla="*/ 0 w 48"/>
                    <a:gd name="T25" fmla="*/ 0 h 2767"/>
                    <a:gd name="T26" fmla="*/ 0 w 48"/>
                    <a:gd name="T27" fmla="*/ 0 h 2767"/>
                    <a:gd name="T28" fmla="*/ 0 w 48"/>
                    <a:gd name="T29" fmla="*/ 0 h 2767"/>
                    <a:gd name="T30" fmla="*/ 0 w 48"/>
                    <a:gd name="T31" fmla="*/ 0 h 2767"/>
                    <a:gd name="T32" fmla="*/ 0 w 48"/>
                    <a:gd name="T33" fmla="*/ 0 h 2767"/>
                    <a:gd name="T34" fmla="*/ 0 w 48"/>
                    <a:gd name="T35" fmla="*/ 0 h 2767"/>
                    <a:gd name="T36" fmla="*/ 0 w 48"/>
                    <a:gd name="T37" fmla="*/ 0 h 2767"/>
                    <a:gd name="T38" fmla="*/ 0 w 48"/>
                    <a:gd name="T39" fmla="*/ 0 h 2767"/>
                    <a:gd name="T40" fmla="*/ 0 w 48"/>
                    <a:gd name="T41" fmla="*/ 0 h 2767"/>
                    <a:gd name="T42" fmla="*/ 0 w 48"/>
                    <a:gd name="T43" fmla="*/ 0 h 2767"/>
                    <a:gd name="T44" fmla="*/ 0 w 48"/>
                    <a:gd name="T45" fmla="*/ 0 h 2767"/>
                    <a:gd name="T46" fmla="*/ 0 w 48"/>
                    <a:gd name="T47" fmla="*/ 0 h 2767"/>
                    <a:gd name="T48" fmla="*/ 0 w 48"/>
                    <a:gd name="T49" fmla="*/ 0 h 2767"/>
                    <a:gd name="T50" fmla="*/ 0 w 48"/>
                    <a:gd name="T51" fmla="*/ 0 h 2767"/>
                    <a:gd name="T52" fmla="*/ 0 w 48"/>
                    <a:gd name="T53" fmla="*/ 0 h 2767"/>
                    <a:gd name="T54" fmla="*/ 0 w 48"/>
                    <a:gd name="T55" fmla="*/ 0 h 2767"/>
                    <a:gd name="T56" fmla="*/ 0 w 48"/>
                    <a:gd name="T57" fmla="*/ 0 h 2767"/>
                    <a:gd name="T58" fmla="*/ 0 w 48"/>
                    <a:gd name="T59" fmla="*/ 0 h 2767"/>
                    <a:gd name="T60" fmla="*/ 0 w 48"/>
                    <a:gd name="T61" fmla="*/ 0 h 2767"/>
                    <a:gd name="T62" fmla="*/ 0 w 48"/>
                    <a:gd name="T63" fmla="*/ 0 h 2767"/>
                    <a:gd name="T64" fmla="*/ 0 w 48"/>
                    <a:gd name="T65" fmla="*/ 0 h 2767"/>
                    <a:gd name="T66" fmla="*/ 0 w 48"/>
                    <a:gd name="T67" fmla="*/ 0 h 2767"/>
                    <a:gd name="T68" fmla="*/ 0 w 48"/>
                    <a:gd name="T69" fmla="*/ 0 h 2767"/>
                    <a:gd name="T70" fmla="*/ 0 w 48"/>
                    <a:gd name="T71" fmla="*/ 0 h 2767"/>
                    <a:gd name="T72" fmla="*/ 0 w 48"/>
                    <a:gd name="T73" fmla="*/ 0 h 2767"/>
                    <a:gd name="T74" fmla="*/ 0 w 48"/>
                    <a:gd name="T75" fmla="*/ 0 h 2767"/>
                    <a:gd name="T76" fmla="*/ 0 w 48"/>
                    <a:gd name="T77" fmla="*/ 0 h 2767"/>
                    <a:gd name="T78" fmla="*/ 0 w 48"/>
                    <a:gd name="T79" fmla="*/ 0 h 2767"/>
                    <a:gd name="T80" fmla="*/ 0 w 48"/>
                    <a:gd name="T81" fmla="*/ 0 h 2767"/>
                    <a:gd name="T82" fmla="*/ 0 w 48"/>
                    <a:gd name="T83" fmla="*/ 0 h 2767"/>
                    <a:gd name="T84" fmla="*/ 0 w 48"/>
                    <a:gd name="T85" fmla="*/ 0 h 2767"/>
                    <a:gd name="T86" fmla="*/ 0 w 48"/>
                    <a:gd name="T87" fmla="*/ 0 h 2767"/>
                    <a:gd name="T88" fmla="*/ 0 w 48"/>
                    <a:gd name="T89" fmla="*/ 0 h 2767"/>
                    <a:gd name="T90" fmla="*/ 0 w 48"/>
                    <a:gd name="T91" fmla="*/ 0 h 2767"/>
                    <a:gd name="T92" fmla="*/ 0 w 48"/>
                    <a:gd name="T93" fmla="*/ 0 h 2767"/>
                    <a:gd name="T94" fmla="*/ 0 w 48"/>
                    <a:gd name="T95" fmla="*/ 0 h 2767"/>
                    <a:gd name="T96" fmla="*/ 0 w 48"/>
                    <a:gd name="T97" fmla="*/ 0 h 2767"/>
                    <a:gd name="T98" fmla="*/ 0 w 48"/>
                    <a:gd name="T99" fmla="*/ 0 h 2767"/>
                    <a:gd name="T100" fmla="*/ 0 w 48"/>
                    <a:gd name="T101" fmla="*/ 0 h 2767"/>
                    <a:gd name="T102" fmla="*/ 0 w 48"/>
                    <a:gd name="T103" fmla="*/ 0 h 2767"/>
                    <a:gd name="T104" fmla="*/ 0 w 48"/>
                    <a:gd name="T105" fmla="*/ 0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2" name="Freeform 176">
                  <a:extLst>
                    <a:ext uri="{FF2B5EF4-FFF2-40B4-BE49-F238E27FC236}">
                      <a16:creationId xmlns:a16="http://schemas.microsoft.com/office/drawing/2014/main" xmlns="" id="{FCA418A7-6D16-F385-95EC-CB2D87E46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3" name="Freeform 177">
                  <a:extLst>
                    <a:ext uri="{FF2B5EF4-FFF2-40B4-BE49-F238E27FC236}">
                      <a16:creationId xmlns:a16="http://schemas.microsoft.com/office/drawing/2014/main" xmlns="" id="{AF8DEB8F-13BA-B402-04E1-D73E6B3A3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w 288"/>
                    <a:gd name="T87" fmla="*/ 0 h 158"/>
                    <a:gd name="T88" fmla="*/ 0 w 288"/>
                    <a:gd name="T89" fmla="*/ 0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Freeform 178">
                  <a:extLst>
                    <a:ext uri="{FF2B5EF4-FFF2-40B4-BE49-F238E27FC236}">
                      <a16:creationId xmlns:a16="http://schemas.microsoft.com/office/drawing/2014/main" xmlns="" id="{837BB15A-2742-A94D-E25F-78960E431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5" name="Freeform 179">
                  <a:extLst>
                    <a:ext uri="{FF2B5EF4-FFF2-40B4-BE49-F238E27FC236}">
                      <a16:creationId xmlns:a16="http://schemas.microsoft.com/office/drawing/2014/main" xmlns="" id="{5A6932FE-B4AA-ED73-F7F2-DDA025844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w 112"/>
                    <a:gd name="T23" fmla="*/ 0 h 100"/>
                    <a:gd name="T24" fmla="*/ 0 w 112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6" name="Freeform 180">
                  <a:extLst>
                    <a:ext uri="{FF2B5EF4-FFF2-40B4-BE49-F238E27FC236}">
                      <a16:creationId xmlns:a16="http://schemas.microsoft.com/office/drawing/2014/main" xmlns="" id="{9C63E722-9817-D9DF-A6F5-6571DA5AD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0 h 230"/>
                    <a:gd name="T2" fmla="*/ 0 w 240"/>
                    <a:gd name="T3" fmla="*/ 0 h 230"/>
                    <a:gd name="T4" fmla="*/ 0 w 240"/>
                    <a:gd name="T5" fmla="*/ 0 h 230"/>
                    <a:gd name="T6" fmla="*/ 0 w 240"/>
                    <a:gd name="T7" fmla="*/ 0 h 230"/>
                    <a:gd name="T8" fmla="*/ 0 w 240"/>
                    <a:gd name="T9" fmla="*/ 0 h 230"/>
                    <a:gd name="T10" fmla="*/ 0 w 240"/>
                    <a:gd name="T11" fmla="*/ 0 h 230"/>
                    <a:gd name="T12" fmla="*/ 0 w 240"/>
                    <a:gd name="T13" fmla="*/ 0 h 230"/>
                    <a:gd name="T14" fmla="*/ 0 w 240"/>
                    <a:gd name="T15" fmla="*/ 0 h 230"/>
                    <a:gd name="T16" fmla="*/ 0 w 240"/>
                    <a:gd name="T17" fmla="*/ 0 h 230"/>
                    <a:gd name="T18" fmla="*/ 0 w 240"/>
                    <a:gd name="T19" fmla="*/ 0 h 230"/>
                    <a:gd name="T20" fmla="*/ 0 w 240"/>
                    <a:gd name="T21" fmla="*/ 0 h 230"/>
                    <a:gd name="T22" fmla="*/ 0 w 240"/>
                    <a:gd name="T23" fmla="*/ 0 h 230"/>
                    <a:gd name="T24" fmla="*/ 0 w 240"/>
                    <a:gd name="T25" fmla="*/ 0 h 230"/>
                    <a:gd name="T26" fmla="*/ 0 w 240"/>
                    <a:gd name="T27" fmla="*/ 0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Freeform 181">
                  <a:extLst>
                    <a:ext uri="{FF2B5EF4-FFF2-40B4-BE49-F238E27FC236}">
                      <a16:creationId xmlns:a16="http://schemas.microsoft.com/office/drawing/2014/main" xmlns="" id="{B2F6D832-01AE-E9E3-19F9-35CB06A58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8" name="Freeform 182">
                  <a:extLst>
                    <a:ext uri="{FF2B5EF4-FFF2-40B4-BE49-F238E27FC236}">
                      <a16:creationId xmlns:a16="http://schemas.microsoft.com/office/drawing/2014/main" xmlns="" id="{5AA8C5E6-3B15-7B9F-72A3-3DD763523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9" name="Freeform 183">
                  <a:extLst>
                    <a:ext uri="{FF2B5EF4-FFF2-40B4-BE49-F238E27FC236}">
                      <a16:creationId xmlns:a16="http://schemas.microsoft.com/office/drawing/2014/main" xmlns="" id="{C559B5B7-411A-6B0C-D5D0-8AE30B419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Freeform 184">
                  <a:extLst>
                    <a:ext uri="{FF2B5EF4-FFF2-40B4-BE49-F238E27FC236}">
                      <a16:creationId xmlns:a16="http://schemas.microsoft.com/office/drawing/2014/main" xmlns="" id="{AD520150-FF8D-AD51-78B2-D9F519E5A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1" name="Freeform 185">
                  <a:extLst>
                    <a:ext uri="{FF2B5EF4-FFF2-40B4-BE49-F238E27FC236}">
                      <a16:creationId xmlns:a16="http://schemas.microsoft.com/office/drawing/2014/main" xmlns="" id="{D25C5D5E-0A2B-473C-96A8-D4A1FA421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2" name="Freeform 186">
                  <a:extLst>
                    <a:ext uri="{FF2B5EF4-FFF2-40B4-BE49-F238E27FC236}">
                      <a16:creationId xmlns:a16="http://schemas.microsoft.com/office/drawing/2014/main" xmlns="" id="{A6373A76-9FB4-25E1-937F-F8672D2BC9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0 w 48"/>
                    <a:gd name="T3" fmla="*/ 0 h 87"/>
                    <a:gd name="T4" fmla="*/ 0 w 48"/>
                    <a:gd name="T5" fmla="*/ 0 h 87"/>
                    <a:gd name="T6" fmla="*/ 0 w 48"/>
                    <a:gd name="T7" fmla="*/ 0 h 87"/>
                    <a:gd name="T8" fmla="*/ 0 w 48"/>
                    <a:gd name="T9" fmla="*/ 0 h 87"/>
                    <a:gd name="T10" fmla="*/ 0 w 48"/>
                    <a:gd name="T11" fmla="*/ 0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Freeform 187">
                  <a:extLst>
                    <a:ext uri="{FF2B5EF4-FFF2-40B4-BE49-F238E27FC236}">
                      <a16:creationId xmlns:a16="http://schemas.microsoft.com/office/drawing/2014/main" xmlns="" id="{F630DEFE-942C-395C-D6F0-C7B3B0DD7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4" name="Freeform 188">
                  <a:extLst>
                    <a:ext uri="{FF2B5EF4-FFF2-40B4-BE49-F238E27FC236}">
                      <a16:creationId xmlns:a16="http://schemas.microsoft.com/office/drawing/2014/main" xmlns="" id="{E6B9A37B-6461-0B26-7705-AA83F3C53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w 129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5" name="Freeform 189">
                  <a:extLst>
                    <a:ext uri="{FF2B5EF4-FFF2-40B4-BE49-F238E27FC236}">
                      <a16:creationId xmlns:a16="http://schemas.microsoft.com/office/drawing/2014/main" xmlns="" id="{0DAFBDA7-DC3A-CFFF-97EA-DC3490B9B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0 h 768"/>
                    <a:gd name="T2" fmla="*/ 0 w 866"/>
                    <a:gd name="T3" fmla="*/ 0 h 768"/>
                    <a:gd name="T4" fmla="*/ 0 w 866"/>
                    <a:gd name="T5" fmla="*/ 0 h 768"/>
                    <a:gd name="T6" fmla="*/ 0 w 866"/>
                    <a:gd name="T7" fmla="*/ 0 h 768"/>
                    <a:gd name="T8" fmla="*/ 0 w 866"/>
                    <a:gd name="T9" fmla="*/ 0 h 768"/>
                    <a:gd name="T10" fmla="*/ 0 w 866"/>
                    <a:gd name="T11" fmla="*/ 0 h 768"/>
                    <a:gd name="T12" fmla="*/ 0 w 866"/>
                    <a:gd name="T13" fmla="*/ 0 h 768"/>
                    <a:gd name="T14" fmla="*/ 0 w 866"/>
                    <a:gd name="T15" fmla="*/ 0 h 768"/>
                    <a:gd name="T16" fmla="*/ 0 w 866"/>
                    <a:gd name="T17" fmla="*/ 0 h 768"/>
                    <a:gd name="T18" fmla="*/ 0 w 866"/>
                    <a:gd name="T19" fmla="*/ 0 h 768"/>
                    <a:gd name="T20" fmla="*/ 0 w 866"/>
                    <a:gd name="T21" fmla="*/ 0 h 768"/>
                    <a:gd name="T22" fmla="*/ 0 w 866"/>
                    <a:gd name="T23" fmla="*/ 0 h 768"/>
                    <a:gd name="T24" fmla="*/ 0 w 866"/>
                    <a:gd name="T25" fmla="*/ 0 h 768"/>
                    <a:gd name="T26" fmla="*/ 0 w 866"/>
                    <a:gd name="T27" fmla="*/ 0 h 768"/>
                    <a:gd name="T28" fmla="*/ 0 w 866"/>
                    <a:gd name="T29" fmla="*/ 0 h 768"/>
                    <a:gd name="T30" fmla="*/ 0 w 866"/>
                    <a:gd name="T31" fmla="*/ 0 h 768"/>
                    <a:gd name="T32" fmla="*/ 0 w 866"/>
                    <a:gd name="T33" fmla="*/ 0 h 768"/>
                    <a:gd name="T34" fmla="*/ 0 w 866"/>
                    <a:gd name="T35" fmla="*/ 0 h 768"/>
                    <a:gd name="T36" fmla="*/ 0 w 866"/>
                    <a:gd name="T37" fmla="*/ 0 h 768"/>
                    <a:gd name="T38" fmla="*/ 0 w 866"/>
                    <a:gd name="T39" fmla="*/ 0 h 768"/>
                    <a:gd name="T40" fmla="*/ 0 w 866"/>
                    <a:gd name="T41" fmla="*/ 0 h 768"/>
                    <a:gd name="T42" fmla="*/ 0 w 866"/>
                    <a:gd name="T43" fmla="*/ 0 h 768"/>
                    <a:gd name="T44" fmla="*/ 0 w 866"/>
                    <a:gd name="T45" fmla="*/ 0 h 768"/>
                    <a:gd name="T46" fmla="*/ 0 w 866"/>
                    <a:gd name="T47" fmla="*/ 0 h 768"/>
                    <a:gd name="T48" fmla="*/ 0 w 866"/>
                    <a:gd name="T49" fmla="*/ 0 h 768"/>
                    <a:gd name="T50" fmla="*/ 0 w 866"/>
                    <a:gd name="T51" fmla="*/ 0 h 768"/>
                    <a:gd name="T52" fmla="*/ 0 w 866"/>
                    <a:gd name="T53" fmla="*/ 0 h 768"/>
                    <a:gd name="T54" fmla="*/ 0 w 866"/>
                    <a:gd name="T55" fmla="*/ 0 h 768"/>
                    <a:gd name="T56" fmla="*/ 0 w 866"/>
                    <a:gd name="T57" fmla="*/ 0 h 768"/>
                    <a:gd name="T58" fmla="*/ 0 w 866"/>
                    <a:gd name="T59" fmla="*/ 0 h 768"/>
                    <a:gd name="T60" fmla="*/ 0 w 866"/>
                    <a:gd name="T61" fmla="*/ 0 h 768"/>
                    <a:gd name="T62" fmla="*/ 0 w 866"/>
                    <a:gd name="T63" fmla="*/ 0 h 768"/>
                    <a:gd name="T64" fmla="*/ 0 w 866"/>
                    <a:gd name="T65" fmla="*/ 0 h 768"/>
                    <a:gd name="T66" fmla="*/ 0 w 866"/>
                    <a:gd name="T67" fmla="*/ 0 h 768"/>
                    <a:gd name="T68" fmla="*/ 0 w 866"/>
                    <a:gd name="T69" fmla="*/ 0 h 768"/>
                    <a:gd name="T70" fmla="*/ 0 w 866"/>
                    <a:gd name="T71" fmla="*/ 0 h 768"/>
                    <a:gd name="T72" fmla="*/ 0 w 866"/>
                    <a:gd name="T73" fmla="*/ 0 h 768"/>
                    <a:gd name="T74" fmla="*/ 0 w 866"/>
                    <a:gd name="T75" fmla="*/ 0 h 768"/>
                    <a:gd name="T76" fmla="*/ 0 w 866"/>
                    <a:gd name="T77" fmla="*/ 0 h 768"/>
                    <a:gd name="T78" fmla="*/ 0 w 866"/>
                    <a:gd name="T79" fmla="*/ 0 h 768"/>
                    <a:gd name="T80" fmla="*/ 0 w 866"/>
                    <a:gd name="T81" fmla="*/ 0 h 768"/>
                    <a:gd name="T82" fmla="*/ 0 w 866"/>
                    <a:gd name="T83" fmla="*/ 0 h 768"/>
                    <a:gd name="T84" fmla="*/ 0 w 866"/>
                    <a:gd name="T85" fmla="*/ 0 h 768"/>
                    <a:gd name="T86" fmla="*/ 0 w 866"/>
                    <a:gd name="T87" fmla="*/ 0 h 768"/>
                    <a:gd name="T88" fmla="*/ 0 w 866"/>
                    <a:gd name="T89" fmla="*/ 0 h 768"/>
                    <a:gd name="T90" fmla="*/ 0 w 866"/>
                    <a:gd name="T91" fmla="*/ 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Freeform 190">
                  <a:extLst>
                    <a:ext uri="{FF2B5EF4-FFF2-40B4-BE49-F238E27FC236}">
                      <a16:creationId xmlns:a16="http://schemas.microsoft.com/office/drawing/2014/main" xmlns="" id="{840CED2A-9BB9-D48C-B330-E53B6F741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7" name="Freeform 191">
                  <a:extLst>
                    <a:ext uri="{FF2B5EF4-FFF2-40B4-BE49-F238E27FC236}">
                      <a16:creationId xmlns:a16="http://schemas.microsoft.com/office/drawing/2014/main" xmlns="" id="{626779FC-0818-4152-0493-4A89609A0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w 17"/>
                    <a:gd name="T4" fmla="*/ 0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8" name="Freeform 192">
                  <a:extLst>
                    <a:ext uri="{FF2B5EF4-FFF2-40B4-BE49-F238E27FC236}">
                      <a16:creationId xmlns:a16="http://schemas.microsoft.com/office/drawing/2014/main" xmlns="" id="{A9DFDBE2-C2A8-6D0C-C492-9C7A325301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Freeform 193">
                  <a:extLst>
                    <a:ext uri="{FF2B5EF4-FFF2-40B4-BE49-F238E27FC236}">
                      <a16:creationId xmlns:a16="http://schemas.microsoft.com/office/drawing/2014/main" xmlns="" id="{3352E674-CD68-7965-EFEF-F7F2AAAB2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0" name="Freeform 194">
                  <a:extLst>
                    <a:ext uri="{FF2B5EF4-FFF2-40B4-BE49-F238E27FC236}">
                      <a16:creationId xmlns:a16="http://schemas.microsoft.com/office/drawing/2014/main" xmlns="" id="{ACF20615-13C5-6948-365E-160DC1697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0 w 15"/>
                    <a:gd name="T7" fmla="*/ 0 h 73"/>
                    <a:gd name="T8" fmla="*/ 0 w 15"/>
                    <a:gd name="T9" fmla="*/ 0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" name="Freeform 195">
                  <a:extLst>
                    <a:ext uri="{FF2B5EF4-FFF2-40B4-BE49-F238E27FC236}">
                      <a16:creationId xmlns:a16="http://schemas.microsoft.com/office/drawing/2014/main" xmlns="" id="{63CDE4EC-1ABF-0047-9CAA-053EF2AE0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Freeform 196">
                  <a:extLst>
                    <a:ext uri="{FF2B5EF4-FFF2-40B4-BE49-F238E27FC236}">
                      <a16:creationId xmlns:a16="http://schemas.microsoft.com/office/drawing/2014/main" xmlns="" id="{2E6320DD-120C-5EC3-CE08-AF037F9A8F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w 175"/>
                    <a:gd name="T43" fmla="*/ 0 h 87"/>
                    <a:gd name="T44" fmla="*/ 0 w 175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" name="Freeform 197">
                  <a:extLst>
                    <a:ext uri="{FF2B5EF4-FFF2-40B4-BE49-F238E27FC236}">
                      <a16:creationId xmlns:a16="http://schemas.microsoft.com/office/drawing/2014/main" xmlns="" id="{8F9A3684-8575-DEE6-3B83-B16979224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4" name="Freeform 198">
                  <a:extLst>
                    <a:ext uri="{FF2B5EF4-FFF2-40B4-BE49-F238E27FC236}">
                      <a16:creationId xmlns:a16="http://schemas.microsoft.com/office/drawing/2014/main" xmlns="" id="{CE131B07-3644-2551-021D-993C3A41B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5" name="Freeform 199">
                  <a:extLst>
                    <a:ext uri="{FF2B5EF4-FFF2-40B4-BE49-F238E27FC236}">
                      <a16:creationId xmlns:a16="http://schemas.microsoft.com/office/drawing/2014/main" xmlns="" id="{8EE2DBD2-101D-AB07-9B28-29CB953BB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508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6" name="Freeform 200">
                  <a:extLst>
                    <a:ext uri="{FF2B5EF4-FFF2-40B4-BE49-F238E27FC236}">
                      <a16:creationId xmlns:a16="http://schemas.microsoft.com/office/drawing/2014/main" xmlns="" id="{382E8540-0860-F603-58D9-10EAE6803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0 w 48"/>
                    <a:gd name="T5" fmla="*/ 0 h 28"/>
                    <a:gd name="T6" fmla="*/ 0 w 48"/>
                    <a:gd name="T7" fmla="*/ 0 h 28"/>
                    <a:gd name="T8" fmla="*/ 0 w 48"/>
                    <a:gd name="T9" fmla="*/ 0 h 28"/>
                    <a:gd name="T10" fmla="*/ 0 w 48"/>
                    <a:gd name="T11" fmla="*/ 0 h 28"/>
                    <a:gd name="T12" fmla="*/ 0 w 48"/>
                    <a:gd name="T13" fmla="*/ 0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7" name="Freeform 201">
                  <a:extLst>
                    <a:ext uri="{FF2B5EF4-FFF2-40B4-BE49-F238E27FC236}">
                      <a16:creationId xmlns:a16="http://schemas.microsoft.com/office/drawing/2014/main" xmlns="" id="{479C9A88-E852-4C87-2A02-7884A130FB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0 h 1897"/>
                    <a:gd name="T2" fmla="*/ 0 w 866"/>
                    <a:gd name="T3" fmla="*/ 0 h 1897"/>
                    <a:gd name="T4" fmla="*/ 0 w 866"/>
                    <a:gd name="T5" fmla="*/ 0 h 1897"/>
                    <a:gd name="T6" fmla="*/ 0 w 866"/>
                    <a:gd name="T7" fmla="*/ 0 h 1897"/>
                    <a:gd name="T8" fmla="*/ 0 w 866"/>
                    <a:gd name="T9" fmla="*/ 0 h 1897"/>
                    <a:gd name="T10" fmla="*/ 0 w 866"/>
                    <a:gd name="T11" fmla="*/ 0 h 1897"/>
                    <a:gd name="T12" fmla="*/ 0 w 866"/>
                    <a:gd name="T13" fmla="*/ 0 h 1897"/>
                    <a:gd name="T14" fmla="*/ 0 w 866"/>
                    <a:gd name="T15" fmla="*/ 0 h 1897"/>
                    <a:gd name="T16" fmla="*/ 0 w 866"/>
                    <a:gd name="T17" fmla="*/ 0 h 1897"/>
                    <a:gd name="T18" fmla="*/ 0 w 866"/>
                    <a:gd name="T19" fmla="*/ 0 h 1897"/>
                    <a:gd name="T20" fmla="*/ 0 w 866"/>
                    <a:gd name="T21" fmla="*/ 0 h 1897"/>
                    <a:gd name="T22" fmla="*/ 0 w 866"/>
                    <a:gd name="T23" fmla="*/ 0 h 1897"/>
                    <a:gd name="T24" fmla="*/ 0 w 866"/>
                    <a:gd name="T25" fmla="*/ 0 h 1897"/>
                    <a:gd name="T26" fmla="*/ 0 w 866"/>
                    <a:gd name="T27" fmla="*/ 0 h 1897"/>
                    <a:gd name="T28" fmla="*/ 0 w 866"/>
                    <a:gd name="T29" fmla="*/ 0 h 1897"/>
                    <a:gd name="T30" fmla="*/ 0 w 866"/>
                    <a:gd name="T31" fmla="*/ 0 h 1897"/>
                    <a:gd name="T32" fmla="*/ 0 w 866"/>
                    <a:gd name="T33" fmla="*/ 0 h 1897"/>
                    <a:gd name="T34" fmla="*/ 0 w 866"/>
                    <a:gd name="T35" fmla="*/ 0 h 1897"/>
                    <a:gd name="T36" fmla="*/ 0 w 866"/>
                    <a:gd name="T37" fmla="*/ 0 h 1897"/>
                    <a:gd name="T38" fmla="*/ 0 w 866"/>
                    <a:gd name="T39" fmla="*/ 0 h 1897"/>
                    <a:gd name="T40" fmla="*/ 0 w 866"/>
                    <a:gd name="T41" fmla="*/ 0 h 1897"/>
                    <a:gd name="T42" fmla="*/ 0 w 866"/>
                    <a:gd name="T43" fmla="*/ 0 h 1897"/>
                    <a:gd name="T44" fmla="*/ 0 w 866"/>
                    <a:gd name="T45" fmla="*/ 0 h 1897"/>
                    <a:gd name="T46" fmla="*/ 0 w 866"/>
                    <a:gd name="T47" fmla="*/ 0 h 1897"/>
                    <a:gd name="T48" fmla="*/ 0 w 866"/>
                    <a:gd name="T49" fmla="*/ 0 h 1897"/>
                    <a:gd name="T50" fmla="*/ 0 w 866"/>
                    <a:gd name="T51" fmla="*/ 0 h 1897"/>
                    <a:gd name="T52" fmla="*/ 0 w 866"/>
                    <a:gd name="T53" fmla="*/ 0 h 1897"/>
                    <a:gd name="T54" fmla="*/ 0 w 866"/>
                    <a:gd name="T55" fmla="*/ 0 h 1897"/>
                    <a:gd name="T56" fmla="*/ 0 w 866"/>
                    <a:gd name="T57" fmla="*/ 0 h 1897"/>
                    <a:gd name="T58" fmla="*/ 0 w 866"/>
                    <a:gd name="T59" fmla="*/ 0 h 1897"/>
                    <a:gd name="T60" fmla="*/ 0 w 866"/>
                    <a:gd name="T61" fmla="*/ 0 h 1897"/>
                    <a:gd name="T62" fmla="*/ 0 w 866"/>
                    <a:gd name="T63" fmla="*/ 0 h 1897"/>
                    <a:gd name="T64" fmla="*/ 0 w 866"/>
                    <a:gd name="T65" fmla="*/ 0 h 1897"/>
                    <a:gd name="T66" fmla="*/ 0 w 866"/>
                    <a:gd name="T67" fmla="*/ 0 h 1897"/>
                    <a:gd name="T68" fmla="*/ 0 w 866"/>
                    <a:gd name="T69" fmla="*/ 0 h 1897"/>
                    <a:gd name="T70" fmla="*/ 0 w 866"/>
                    <a:gd name="T71" fmla="*/ 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8" name="Freeform 202">
                  <a:extLst>
                    <a:ext uri="{FF2B5EF4-FFF2-40B4-BE49-F238E27FC236}">
                      <a16:creationId xmlns:a16="http://schemas.microsoft.com/office/drawing/2014/main" xmlns="" id="{463DF1B3-F447-DEB9-3BB8-645B6F2FE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0 h 1984"/>
                    <a:gd name="T2" fmla="*/ 0 w 1073"/>
                    <a:gd name="T3" fmla="*/ 0 h 1984"/>
                    <a:gd name="T4" fmla="*/ 0 w 1073"/>
                    <a:gd name="T5" fmla="*/ 0 h 1984"/>
                    <a:gd name="T6" fmla="*/ 0 w 1073"/>
                    <a:gd name="T7" fmla="*/ 0 h 1984"/>
                    <a:gd name="T8" fmla="*/ 0 w 1073"/>
                    <a:gd name="T9" fmla="*/ 0 h 1984"/>
                    <a:gd name="T10" fmla="*/ 0 w 1073"/>
                    <a:gd name="T11" fmla="*/ 0 h 1984"/>
                    <a:gd name="T12" fmla="*/ 0 w 1073"/>
                    <a:gd name="T13" fmla="*/ 0 h 1984"/>
                    <a:gd name="T14" fmla="*/ 0 w 1073"/>
                    <a:gd name="T15" fmla="*/ 0 h 1984"/>
                    <a:gd name="T16" fmla="*/ 0 w 1073"/>
                    <a:gd name="T17" fmla="*/ 0 h 1984"/>
                    <a:gd name="T18" fmla="*/ 0 w 1073"/>
                    <a:gd name="T19" fmla="*/ 0 h 1984"/>
                    <a:gd name="T20" fmla="*/ 0 w 1073"/>
                    <a:gd name="T21" fmla="*/ 0 h 1984"/>
                    <a:gd name="T22" fmla="*/ 0 w 1073"/>
                    <a:gd name="T23" fmla="*/ 0 h 1984"/>
                    <a:gd name="T24" fmla="*/ 0 w 1073"/>
                    <a:gd name="T25" fmla="*/ 0 h 1984"/>
                    <a:gd name="T26" fmla="*/ 0 w 1073"/>
                    <a:gd name="T27" fmla="*/ 0 h 1984"/>
                    <a:gd name="T28" fmla="*/ 0 w 1073"/>
                    <a:gd name="T29" fmla="*/ 0 h 1984"/>
                    <a:gd name="T30" fmla="*/ 0 w 1073"/>
                    <a:gd name="T31" fmla="*/ 0 h 1984"/>
                    <a:gd name="T32" fmla="*/ 0 w 1073"/>
                    <a:gd name="T33" fmla="*/ 0 h 1984"/>
                    <a:gd name="T34" fmla="*/ 0 w 1073"/>
                    <a:gd name="T35" fmla="*/ 0 h 1984"/>
                    <a:gd name="T36" fmla="*/ 0 w 1073"/>
                    <a:gd name="T37" fmla="*/ 0 h 1984"/>
                    <a:gd name="T38" fmla="*/ 0 w 1073"/>
                    <a:gd name="T39" fmla="*/ 0 h 1984"/>
                    <a:gd name="T40" fmla="*/ 0 w 1073"/>
                    <a:gd name="T41" fmla="*/ 0 h 1984"/>
                    <a:gd name="T42" fmla="*/ 0 w 1073"/>
                    <a:gd name="T43" fmla="*/ 0 h 1984"/>
                    <a:gd name="T44" fmla="*/ 0 w 1073"/>
                    <a:gd name="T45" fmla="*/ 0 h 1984"/>
                    <a:gd name="T46" fmla="*/ 0 w 1073"/>
                    <a:gd name="T47" fmla="*/ 0 h 1984"/>
                    <a:gd name="T48" fmla="*/ 0 w 1073"/>
                    <a:gd name="T49" fmla="*/ 0 h 1984"/>
                    <a:gd name="T50" fmla="*/ 0 w 1073"/>
                    <a:gd name="T51" fmla="*/ 0 h 1984"/>
                    <a:gd name="T52" fmla="*/ 0 w 1073"/>
                    <a:gd name="T53" fmla="*/ 0 h 1984"/>
                    <a:gd name="T54" fmla="*/ 0 w 1073"/>
                    <a:gd name="T55" fmla="*/ 0 h 1984"/>
                    <a:gd name="T56" fmla="*/ 0 w 1073"/>
                    <a:gd name="T57" fmla="*/ 0 h 1984"/>
                    <a:gd name="T58" fmla="*/ 0 w 1073"/>
                    <a:gd name="T59" fmla="*/ 0 h 1984"/>
                    <a:gd name="T60" fmla="*/ 0 w 1073"/>
                    <a:gd name="T61" fmla="*/ 0 h 1984"/>
                    <a:gd name="T62" fmla="*/ 0 w 1073"/>
                    <a:gd name="T63" fmla="*/ 0 h 1984"/>
                    <a:gd name="T64" fmla="*/ 0 w 1073"/>
                    <a:gd name="T65" fmla="*/ 0 h 1984"/>
                    <a:gd name="T66" fmla="*/ 0 w 1073"/>
                    <a:gd name="T67" fmla="*/ 0 h 1984"/>
                    <a:gd name="T68" fmla="*/ 0 w 1073"/>
                    <a:gd name="T69" fmla="*/ 0 h 1984"/>
                    <a:gd name="T70" fmla="*/ 0 w 1073"/>
                    <a:gd name="T71" fmla="*/ 0 h 1984"/>
                    <a:gd name="T72" fmla="*/ 0 w 1073"/>
                    <a:gd name="T73" fmla="*/ 0 h 1984"/>
                    <a:gd name="T74" fmla="*/ 0 w 1073"/>
                    <a:gd name="T75" fmla="*/ 0 h 1984"/>
                    <a:gd name="T76" fmla="*/ 0 w 1073"/>
                    <a:gd name="T77" fmla="*/ 0 h 1984"/>
                    <a:gd name="T78" fmla="*/ 0 w 1073"/>
                    <a:gd name="T79" fmla="*/ 0 h 1984"/>
                    <a:gd name="T80" fmla="*/ 0 w 1073"/>
                    <a:gd name="T81" fmla="*/ 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9" name="Freeform 203">
                  <a:extLst>
                    <a:ext uri="{FF2B5EF4-FFF2-40B4-BE49-F238E27FC236}">
                      <a16:creationId xmlns:a16="http://schemas.microsoft.com/office/drawing/2014/main" xmlns="" id="{1A2DAB45-ACB5-F9BF-23E4-1C9CA4CDC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w 64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0" name="Freeform 204">
                  <a:extLst>
                    <a:ext uri="{FF2B5EF4-FFF2-40B4-BE49-F238E27FC236}">
                      <a16:creationId xmlns:a16="http://schemas.microsoft.com/office/drawing/2014/main" xmlns="" id="{12058627-5CE3-8A3F-2022-7E524FFDF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0 h 304"/>
                    <a:gd name="T2" fmla="*/ 0 w 320"/>
                    <a:gd name="T3" fmla="*/ 0 h 304"/>
                    <a:gd name="T4" fmla="*/ 0 w 320"/>
                    <a:gd name="T5" fmla="*/ 0 h 304"/>
                    <a:gd name="T6" fmla="*/ 0 w 320"/>
                    <a:gd name="T7" fmla="*/ 0 h 304"/>
                    <a:gd name="T8" fmla="*/ 0 w 320"/>
                    <a:gd name="T9" fmla="*/ 0 h 304"/>
                    <a:gd name="T10" fmla="*/ 0 w 320"/>
                    <a:gd name="T11" fmla="*/ 0 h 304"/>
                    <a:gd name="T12" fmla="*/ 0 w 320"/>
                    <a:gd name="T13" fmla="*/ 0 h 304"/>
                    <a:gd name="T14" fmla="*/ 0 w 320"/>
                    <a:gd name="T15" fmla="*/ 0 h 304"/>
                    <a:gd name="T16" fmla="*/ 0 w 320"/>
                    <a:gd name="T17" fmla="*/ 0 h 304"/>
                    <a:gd name="T18" fmla="*/ 0 w 320"/>
                    <a:gd name="T19" fmla="*/ 0 h 304"/>
                    <a:gd name="T20" fmla="*/ 0 w 320"/>
                    <a:gd name="T21" fmla="*/ 0 h 304"/>
                    <a:gd name="T22" fmla="*/ 0 w 320"/>
                    <a:gd name="T23" fmla="*/ 0 h 304"/>
                    <a:gd name="T24" fmla="*/ 0 w 320"/>
                    <a:gd name="T25" fmla="*/ 0 h 304"/>
                    <a:gd name="T26" fmla="*/ 0 w 320"/>
                    <a:gd name="T27" fmla="*/ 0 h 304"/>
                    <a:gd name="T28" fmla="*/ 0 w 320"/>
                    <a:gd name="T29" fmla="*/ 0 h 304"/>
                    <a:gd name="T30" fmla="*/ 0 w 320"/>
                    <a:gd name="T31" fmla="*/ 0 h 304"/>
                    <a:gd name="T32" fmla="*/ 0 w 320"/>
                    <a:gd name="T33" fmla="*/ 0 h 304"/>
                    <a:gd name="T34" fmla="*/ 0 w 320"/>
                    <a:gd name="T35" fmla="*/ 0 h 304"/>
                    <a:gd name="T36" fmla="*/ 0 w 320"/>
                    <a:gd name="T37" fmla="*/ 0 h 304"/>
                    <a:gd name="T38" fmla="*/ 0 w 320"/>
                    <a:gd name="T39" fmla="*/ 0 h 304"/>
                    <a:gd name="T40" fmla="*/ 0 w 320"/>
                    <a:gd name="T41" fmla="*/ 0 h 304"/>
                    <a:gd name="T42" fmla="*/ 0 w 320"/>
                    <a:gd name="T43" fmla="*/ 0 h 304"/>
                    <a:gd name="T44" fmla="*/ 0 w 320"/>
                    <a:gd name="T45" fmla="*/ 0 h 304"/>
                    <a:gd name="T46" fmla="*/ 0 w 320"/>
                    <a:gd name="T47" fmla="*/ 0 h 304"/>
                    <a:gd name="T48" fmla="*/ 0 w 320"/>
                    <a:gd name="T49" fmla="*/ 0 h 304"/>
                    <a:gd name="T50" fmla="*/ 0 w 320"/>
                    <a:gd name="T51" fmla="*/ 0 h 304"/>
                    <a:gd name="T52" fmla="*/ 0 w 320"/>
                    <a:gd name="T53" fmla="*/ 0 h 304"/>
                    <a:gd name="T54" fmla="*/ 0 w 320"/>
                    <a:gd name="T55" fmla="*/ 0 h 304"/>
                    <a:gd name="T56" fmla="*/ 0 w 320"/>
                    <a:gd name="T57" fmla="*/ 0 h 304"/>
                    <a:gd name="T58" fmla="*/ 0 w 320"/>
                    <a:gd name="T59" fmla="*/ 0 h 304"/>
                    <a:gd name="T60" fmla="*/ 0 w 320"/>
                    <a:gd name="T61" fmla="*/ 0 h 304"/>
                    <a:gd name="T62" fmla="*/ 0 w 320"/>
                    <a:gd name="T63" fmla="*/ 0 h 304"/>
                    <a:gd name="T64" fmla="*/ 0 w 320"/>
                    <a:gd name="T65" fmla="*/ 0 h 304"/>
                    <a:gd name="T66" fmla="*/ 0 w 320"/>
                    <a:gd name="T67" fmla="*/ 0 h 304"/>
                    <a:gd name="T68" fmla="*/ 0 w 320"/>
                    <a:gd name="T69" fmla="*/ 0 h 304"/>
                    <a:gd name="T70" fmla="*/ 0 w 320"/>
                    <a:gd name="T71" fmla="*/ 0 h 304"/>
                    <a:gd name="T72" fmla="*/ 0 w 320"/>
                    <a:gd name="T73" fmla="*/ 0 h 304"/>
                    <a:gd name="T74" fmla="*/ 0 w 320"/>
                    <a:gd name="T75" fmla="*/ 0 h 304"/>
                    <a:gd name="T76" fmla="*/ 0 w 320"/>
                    <a:gd name="T77" fmla="*/ 0 h 304"/>
                    <a:gd name="T78" fmla="*/ 0 w 320"/>
                    <a:gd name="T79" fmla="*/ 0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1" name="Freeform 205">
                  <a:extLst>
                    <a:ext uri="{FF2B5EF4-FFF2-40B4-BE49-F238E27FC236}">
                      <a16:creationId xmlns:a16="http://schemas.microsoft.com/office/drawing/2014/main" xmlns="" id="{52A8B26B-4A55-C340-73B9-E63F5D6B6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2" name="Freeform 206">
                  <a:extLst>
                    <a:ext uri="{FF2B5EF4-FFF2-40B4-BE49-F238E27FC236}">
                      <a16:creationId xmlns:a16="http://schemas.microsoft.com/office/drawing/2014/main" xmlns="" id="{A413B267-74BE-63A8-4EFE-4A32CBDD5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3" name="Freeform 207">
                  <a:extLst>
                    <a:ext uri="{FF2B5EF4-FFF2-40B4-BE49-F238E27FC236}">
                      <a16:creationId xmlns:a16="http://schemas.microsoft.com/office/drawing/2014/main" xmlns="" id="{C76A540C-7F7C-F37B-DB4A-933390DBD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w 65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4" name="Freeform 208">
                  <a:extLst>
                    <a:ext uri="{FF2B5EF4-FFF2-40B4-BE49-F238E27FC236}">
                      <a16:creationId xmlns:a16="http://schemas.microsoft.com/office/drawing/2014/main" xmlns="" id="{438E0396-BAC0-C124-D450-BAF652CBB0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0 w 207"/>
                    <a:gd name="T3" fmla="*/ 0 h 102"/>
                    <a:gd name="T4" fmla="*/ 0 w 207"/>
                    <a:gd name="T5" fmla="*/ 0 h 102"/>
                    <a:gd name="T6" fmla="*/ 0 w 207"/>
                    <a:gd name="T7" fmla="*/ 0 h 102"/>
                    <a:gd name="T8" fmla="*/ 0 w 207"/>
                    <a:gd name="T9" fmla="*/ 0 h 102"/>
                    <a:gd name="T10" fmla="*/ 0 w 207"/>
                    <a:gd name="T11" fmla="*/ 0 h 102"/>
                    <a:gd name="T12" fmla="*/ 0 w 207"/>
                    <a:gd name="T13" fmla="*/ 0 h 102"/>
                    <a:gd name="T14" fmla="*/ 0 w 207"/>
                    <a:gd name="T15" fmla="*/ 0 h 102"/>
                    <a:gd name="T16" fmla="*/ 0 w 207"/>
                    <a:gd name="T17" fmla="*/ 0 h 102"/>
                    <a:gd name="T18" fmla="*/ 0 w 207"/>
                    <a:gd name="T19" fmla="*/ 0 h 102"/>
                    <a:gd name="T20" fmla="*/ 0 w 207"/>
                    <a:gd name="T21" fmla="*/ 0 h 102"/>
                    <a:gd name="T22" fmla="*/ 0 w 207"/>
                    <a:gd name="T23" fmla="*/ 0 h 102"/>
                    <a:gd name="T24" fmla="*/ 0 w 207"/>
                    <a:gd name="T25" fmla="*/ 0 h 102"/>
                    <a:gd name="T26" fmla="*/ 0 w 207"/>
                    <a:gd name="T27" fmla="*/ 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Freeform 209">
                  <a:extLst>
                    <a:ext uri="{FF2B5EF4-FFF2-40B4-BE49-F238E27FC236}">
                      <a16:creationId xmlns:a16="http://schemas.microsoft.com/office/drawing/2014/main" xmlns="" id="{DF79FF70-A131-FB7A-8A8D-0D8C6EC7A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0 h 72"/>
                    <a:gd name="T4" fmla="*/ 0 w 81"/>
                    <a:gd name="T5" fmla="*/ 0 h 72"/>
                    <a:gd name="T6" fmla="*/ 0 w 81"/>
                    <a:gd name="T7" fmla="*/ 0 h 72"/>
                    <a:gd name="T8" fmla="*/ 0 w 81"/>
                    <a:gd name="T9" fmla="*/ 0 h 72"/>
                    <a:gd name="T10" fmla="*/ 0 w 81"/>
                    <a:gd name="T11" fmla="*/ 0 h 72"/>
                    <a:gd name="T12" fmla="*/ 0 w 81"/>
                    <a:gd name="T13" fmla="*/ 0 h 72"/>
                    <a:gd name="T14" fmla="*/ 0 w 81"/>
                    <a:gd name="T15" fmla="*/ 0 h 72"/>
                    <a:gd name="T16" fmla="*/ 0 w 81"/>
                    <a:gd name="T17" fmla="*/ 0 h 72"/>
                    <a:gd name="T18" fmla="*/ 0 w 81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6" name="Freeform 210">
                  <a:extLst>
                    <a:ext uri="{FF2B5EF4-FFF2-40B4-BE49-F238E27FC236}">
                      <a16:creationId xmlns:a16="http://schemas.microsoft.com/office/drawing/2014/main" xmlns="" id="{709013F2-93B8-A070-A6DA-1981FCB85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0 h 58"/>
                    <a:gd name="T2" fmla="*/ 0 w 48"/>
                    <a:gd name="T3" fmla="*/ 0 h 58"/>
                    <a:gd name="T4" fmla="*/ 0 w 48"/>
                    <a:gd name="T5" fmla="*/ 0 h 58"/>
                    <a:gd name="T6" fmla="*/ 0 w 48"/>
                    <a:gd name="T7" fmla="*/ 0 h 58"/>
                    <a:gd name="T8" fmla="*/ 0 w 48"/>
                    <a:gd name="T9" fmla="*/ 0 h 58"/>
                    <a:gd name="T10" fmla="*/ 0 w 48"/>
                    <a:gd name="T11" fmla="*/ 0 h 58"/>
                    <a:gd name="T12" fmla="*/ 0 w 48"/>
                    <a:gd name="T13" fmla="*/ 0 h 58"/>
                    <a:gd name="T14" fmla="*/ 0 w 48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7" name="Freeform 211">
                  <a:extLst>
                    <a:ext uri="{FF2B5EF4-FFF2-40B4-BE49-F238E27FC236}">
                      <a16:creationId xmlns:a16="http://schemas.microsoft.com/office/drawing/2014/main" xmlns="" id="{752B4586-CA59-38B1-76E6-556EA04A0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0 w 48"/>
                    <a:gd name="T1" fmla="*/ 0 h 56"/>
                    <a:gd name="T2" fmla="*/ 0 w 48"/>
                    <a:gd name="T3" fmla="*/ 0 h 56"/>
                    <a:gd name="T4" fmla="*/ 0 w 48"/>
                    <a:gd name="T5" fmla="*/ 0 h 56"/>
                    <a:gd name="T6" fmla="*/ 0 w 48"/>
                    <a:gd name="T7" fmla="*/ 0 h 56"/>
                    <a:gd name="T8" fmla="*/ 0 w 48"/>
                    <a:gd name="T9" fmla="*/ 0 h 56"/>
                    <a:gd name="T10" fmla="*/ 0 w 48"/>
                    <a:gd name="T11" fmla="*/ 0 h 56"/>
                    <a:gd name="T12" fmla="*/ 0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Freeform 212">
                  <a:extLst>
                    <a:ext uri="{FF2B5EF4-FFF2-40B4-BE49-F238E27FC236}">
                      <a16:creationId xmlns:a16="http://schemas.microsoft.com/office/drawing/2014/main" xmlns="" id="{16D7568C-1E6B-F633-11C3-5ECA87B0D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0 w 31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9" name="Freeform 213">
                  <a:extLst>
                    <a:ext uri="{FF2B5EF4-FFF2-40B4-BE49-F238E27FC236}">
                      <a16:creationId xmlns:a16="http://schemas.microsoft.com/office/drawing/2014/main" xmlns="" id="{5DFF2D25-04FA-39D4-432B-6613B9B64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0 h 30"/>
                    <a:gd name="T2" fmla="*/ 0 w 48"/>
                    <a:gd name="T3" fmla="*/ 0 h 30"/>
                    <a:gd name="T4" fmla="*/ 0 w 48"/>
                    <a:gd name="T5" fmla="*/ 0 h 30"/>
                    <a:gd name="T6" fmla="*/ 0 w 48"/>
                    <a:gd name="T7" fmla="*/ 0 h 30"/>
                    <a:gd name="T8" fmla="*/ 0 w 48"/>
                    <a:gd name="T9" fmla="*/ 0 h 30"/>
                    <a:gd name="T10" fmla="*/ 0 w 48"/>
                    <a:gd name="T11" fmla="*/ 0 h 30"/>
                    <a:gd name="T12" fmla="*/ 0 w 48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0" name="Freeform 214">
                  <a:extLst>
                    <a:ext uri="{FF2B5EF4-FFF2-40B4-BE49-F238E27FC236}">
                      <a16:creationId xmlns:a16="http://schemas.microsoft.com/office/drawing/2014/main" xmlns="" id="{73549F85-8594-1BD5-EBE7-E779D07B8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0 h 189"/>
                    <a:gd name="T2" fmla="*/ 0 w 225"/>
                    <a:gd name="T3" fmla="*/ 0 h 189"/>
                    <a:gd name="T4" fmla="*/ 0 w 225"/>
                    <a:gd name="T5" fmla="*/ 0 h 189"/>
                    <a:gd name="T6" fmla="*/ 0 w 225"/>
                    <a:gd name="T7" fmla="*/ 0 h 189"/>
                    <a:gd name="T8" fmla="*/ 0 w 225"/>
                    <a:gd name="T9" fmla="*/ 0 h 189"/>
                    <a:gd name="T10" fmla="*/ 0 w 225"/>
                    <a:gd name="T11" fmla="*/ 0 h 189"/>
                    <a:gd name="T12" fmla="*/ 0 w 225"/>
                    <a:gd name="T13" fmla="*/ 0 h 189"/>
                    <a:gd name="T14" fmla="*/ 0 w 225"/>
                    <a:gd name="T15" fmla="*/ 0 h 189"/>
                    <a:gd name="T16" fmla="*/ 0 w 225"/>
                    <a:gd name="T17" fmla="*/ 0 h 189"/>
                    <a:gd name="T18" fmla="*/ 0 w 225"/>
                    <a:gd name="T19" fmla="*/ 0 h 189"/>
                    <a:gd name="T20" fmla="*/ 0 w 225"/>
                    <a:gd name="T21" fmla="*/ 0 h 189"/>
                    <a:gd name="T22" fmla="*/ 0 w 225"/>
                    <a:gd name="T23" fmla="*/ 0 h 189"/>
                    <a:gd name="T24" fmla="*/ 0 w 225"/>
                    <a:gd name="T25" fmla="*/ 0 h 189"/>
                    <a:gd name="T26" fmla="*/ 0 w 225"/>
                    <a:gd name="T27" fmla="*/ 0 h 189"/>
                    <a:gd name="T28" fmla="*/ 0 w 225"/>
                    <a:gd name="T29" fmla="*/ 0 h 189"/>
                    <a:gd name="T30" fmla="*/ 0 w 225"/>
                    <a:gd name="T31" fmla="*/ 0 h 189"/>
                    <a:gd name="T32" fmla="*/ 0 w 225"/>
                    <a:gd name="T33" fmla="*/ 0 h 189"/>
                    <a:gd name="T34" fmla="*/ 0 w 225"/>
                    <a:gd name="T35" fmla="*/ 0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Freeform 215">
                  <a:extLst>
                    <a:ext uri="{FF2B5EF4-FFF2-40B4-BE49-F238E27FC236}">
                      <a16:creationId xmlns:a16="http://schemas.microsoft.com/office/drawing/2014/main" xmlns="" id="{6BE2E8FA-E618-B849-952D-E4A897961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0 w 129"/>
                    <a:gd name="T1" fmla="*/ 0 h 202"/>
                    <a:gd name="T2" fmla="*/ 0 w 129"/>
                    <a:gd name="T3" fmla="*/ 0 h 202"/>
                    <a:gd name="T4" fmla="*/ 0 w 129"/>
                    <a:gd name="T5" fmla="*/ 0 h 202"/>
                    <a:gd name="T6" fmla="*/ 0 w 129"/>
                    <a:gd name="T7" fmla="*/ 0 h 202"/>
                    <a:gd name="T8" fmla="*/ 0 w 129"/>
                    <a:gd name="T9" fmla="*/ 0 h 202"/>
                    <a:gd name="T10" fmla="*/ 0 w 129"/>
                    <a:gd name="T11" fmla="*/ 0 h 202"/>
                    <a:gd name="T12" fmla="*/ 0 w 129"/>
                    <a:gd name="T13" fmla="*/ 0 h 202"/>
                    <a:gd name="T14" fmla="*/ 0 w 129"/>
                    <a:gd name="T15" fmla="*/ 0 h 202"/>
                    <a:gd name="T16" fmla="*/ 0 w 129"/>
                    <a:gd name="T17" fmla="*/ 0 h 202"/>
                    <a:gd name="T18" fmla="*/ 0 w 129"/>
                    <a:gd name="T19" fmla="*/ 0 h 202"/>
                    <a:gd name="T20" fmla="*/ 0 w 129"/>
                    <a:gd name="T21" fmla="*/ 0 h 202"/>
                    <a:gd name="T22" fmla="*/ 0 w 129"/>
                    <a:gd name="T23" fmla="*/ 0 h 202"/>
                    <a:gd name="T24" fmla="*/ 0 w 129"/>
                    <a:gd name="T25" fmla="*/ 0 h 202"/>
                    <a:gd name="T26" fmla="*/ 0 w 129"/>
                    <a:gd name="T27" fmla="*/ 0 h 202"/>
                    <a:gd name="T28" fmla="*/ 0 w 129"/>
                    <a:gd name="T29" fmla="*/ 0 h 202"/>
                    <a:gd name="T30" fmla="*/ 0 w 129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2" name="Freeform 216">
                  <a:extLst>
                    <a:ext uri="{FF2B5EF4-FFF2-40B4-BE49-F238E27FC236}">
                      <a16:creationId xmlns:a16="http://schemas.microsoft.com/office/drawing/2014/main" xmlns="" id="{84309620-73DC-B127-1507-449807C4B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0 h 72"/>
                    <a:gd name="T2" fmla="*/ 0 w 65"/>
                    <a:gd name="T3" fmla="*/ 0 h 72"/>
                    <a:gd name="T4" fmla="*/ 0 w 65"/>
                    <a:gd name="T5" fmla="*/ 0 h 72"/>
                    <a:gd name="T6" fmla="*/ 0 w 65"/>
                    <a:gd name="T7" fmla="*/ 0 h 72"/>
                    <a:gd name="T8" fmla="*/ 0 w 65"/>
                    <a:gd name="T9" fmla="*/ 0 h 72"/>
                    <a:gd name="T10" fmla="*/ 0 w 65"/>
                    <a:gd name="T11" fmla="*/ 0 h 72"/>
                    <a:gd name="T12" fmla="*/ 0 w 65"/>
                    <a:gd name="T13" fmla="*/ 0 h 72"/>
                    <a:gd name="T14" fmla="*/ 0 w 65"/>
                    <a:gd name="T15" fmla="*/ 0 h 72"/>
                    <a:gd name="T16" fmla="*/ 0 w 65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" name="Freeform 217">
                  <a:extLst>
                    <a:ext uri="{FF2B5EF4-FFF2-40B4-BE49-F238E27FC236}">
                      <a16:creationId xmlns:a16="http://schemas.microsoft.com/office/drawing/2014/main" xmlns="" id="{D7D23F89-6615-68FE-92E7-181B98E89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0 h 57"/>
                    <a:gd name="T2" fmla="*/ 0 w 48"/>
                    <a:gd name="T3" fmla="*/ 0 h 57"/>
                    <a:gd name="T4" fmla="*/ 0 w 48"/>
                    <a:gd name="T5" fmla="*/ 0 h 57"/>
                    <a:gd name="T6" fmla="*/ 0 w 48"/>
                    <a:gd name="T7" fmla="*/ 0 h 57"/>
                    <a:gd name="T8" fmla="*/ 0 w 48"/>
                    <a:gd name="T9" fmla="*/ 0 h 57"/>
                    <a:gd name="T10" fmla="*/ 0 w 48"/>
                    <a:gd name="T11" fmla="*/ 0 h 57"/>
                    <a:gd name="T12" fmla="*/ 0 w 48"/>
                    <a:gd name="T13" fmla="*/ 0 h 57"/>
                    <a:gd name="T14" fmla="*/ 0 w 48"/>
                    <a:gd name="T15" fmla="*/ 0 h 57"/>
                    <a:gd name="T16" fmla="*/ 0 w 48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Freeform 218">
                  <a:extLst>
                    <a:ext uri="{FF2B5EF4-FFF2-40B4-BE49-F238E27FC236}">
                      <a16:creationId xmlns:a16="http://schemas.microsoft.com/office/drawing/2014/main" xmlns="" id="{C3E13100-CB1E-43FB-A5CB-C54690BA1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0 w 209"/>
                    <a:gd name="T1" fmla="*/ 0 h 449"/>
                    <a:gd name="T2" fmla="*/ 0 w 209"/>
                    <a:gd name="T3" fmla="*/ 0 h 449"/>
                    <a:gd name="T4" fmla="*/ 0 w 209"/>
                    <a:gd name="T5" fmla="*/ 0 h 449"/>
                    <a:gd name="T6" fmla="*/ 0 w 209"/>
                    <a:gd name="T7" fmla="*/ 0 h 449"/>
                    <a:gd name="T8" fmla="*/ 0 w 209"/>
                    <a:gd name="T9" fmla="*/ 0 h 449"/>
                    <a:gd name="T10" fmla="*/ 0 w 209"/>
                    <a:gd name="T11" fmla="*/ 0 h 449"/>
                    <a:gd name="T12" fmla="*/ 0 w 209"/>
                    <a:gd name="T13" fmla="*/ 0 h 449"/>
                    <a:gd name="T14" fmla="*/ 0 w 209"/>
                    <a:gd name="T15" fmla="*/ 0 h 449"/>
                    <a:gd name="T16" fmla="*/ 0 w 209"/>
                    <a:gd name="T17" fmla="*/ 0 h 449"/>
                    <a:gd name="T18" fmla="*/ 0 w 209"/>
                    <a:gd name="T19" fmla="*/ 0 h 449"/>
                    <a:gd name="T20" fmla="*/ 0 w 209"/>
                    <a:gd name="T21" fmla="*/ 0 h 449"/>
                    <a:gd name="T22" fmla="*/ 0 w 209"/>
                    <a:gd name="T23" fmla="*/ 0 h 449"/>
                    <a:gd name="T24" fmla="*/ 0 w 209"/>
                    <a:gd name="T25" fmla="*/ 0 h 449"/>
                    <a:gd name="T26" fmla="*/ 0 w 209"/>
                    <a:gd name="T27" fmla="*/ 0 h 449"/>
                    <a:gd name="T28" fmla="*/ 0 w 209"/>
                    <a:gd name="T29" fmla="*/ 0 h 449"/>
                    <a:gd name="T30" fmla="*/ 0 w 209"/>
                    <a:gd name="T31" fmla="*/ 0 h 449"/>
                    <a:gd name="T32" fmla="*/ 0 w 209"/>
                    <a:gd name="T33" fmla="*/ 0 h 449"/>
                    <a:gd name="T34" fmla="*/ 0 w 209"/>
                    <a:gd name="T35" fmla="*/ 0 h 449"/>
                    <a:gd name="T36" fmla="*/ 0 w 209"/>
                    <a:gd name="T37" fmla="*/ 0 h 449"/>
                    <a:gd name="T38" fmla="*/ 0 w 209"/>
                    <a:gd name="T39" fmla="*/ 0 h 449"/>
                    <a:gd name="T40" fmla="*/ 0 w 209"/>
                    <a:gd name="T41" fmla="*/ 0 h 449"/>
                    <a:gd name="T42" fmla="*/ 0 w 209"/>
                    <a:gd name="T43" fmla="*/ 0 h 449"/>
                    <a:gd name="T44" fmla="*/ 0 w 209"/>
                    <a:gd name="T45" fmla="*/ 0 h 449"/>
                    <a:gd name="T46" fmla="*/ 0 w 209"/>
                    <a:gd name="T47" fmla="*/ 0 h 449"/>
                    <a:gd name="T48" fmla="*/ 0 w 209"/>
                    <a:gd name="T49" fmla="*/ 0 h 449"/>
                    <a:gd name="T50" fmla="*/ 0 w 209"/>
                    <a:gd name="T51" fmla="*/ 0 h 449"/>
                    <a:gd name="T52" fmla="*/ 0 w 209"/>
                    <a:gd name="T53" fmla="*/ 0 h 449"/>
                    <a:gd name="T54" fmla="*/ 0 w 209"/>
                    <a:gd name="T55" fmla="*/ 0 h 449"/>
                    <a:gd name="T56" fmla="*/ 0 w 209"/>
                    <a:gd name="T57" fmla="*/ 0 h 449"/>
                    <a:gd name="T58" fmla="*/ 0 w 209"/>
                    <a:gd name="T59" fmla="*/ 0 h 449"/>
                    <a:gd name="T60" fmla="*/ 0 w 209"/>
                    <a:gd name="T61" fmla="*/ 0 h 449"/>
                    <a:gd name="T62" fmla="*/ 0 w 209"/>
                    <a:gd name="T63" fmla="*/ 0 h 449"/>
                    <a:gd name="T64" fmla="*/ 0 w 209"/>
                    <a:gd name="T65" fmla="*/ 0 h 449"/>
                    <a:gd name="T66" fmla="*/ 0 w 209"/>
                    <a:gd name="T67" fmla="*/ 0 h 449"/>
                    <a:gd name="T68" fmla="*/ 0 w 209"/>
                    <a:gd name="T69" fmla="*/ 0 h 449"/>
                    <a:gd name="T70" fmla="*/ 0 w 209"/>
                    <a:gd name="T71" fmla="*/ 0 h 449"/>
                    <a:gd name="T72" fmla="*/ 0 w 209"/>
                    <a:gd name="T73" fmla="*/ 0 h 449"/>
                    <a:gd name="T74" fmla="*/ 0 w 209"/>
                    <a:gd name="T75" fmla="*/ 0 h 449"/>
                    <a:gd name="T76" fmla="*/ 0 w 209"/>
                    <a:gd name="T77" fmla="*/ 0 h 449"/>
                    <a:gd name="T78" fmla="*/ 0 w 209"/>
                    <a:gd name="T79" fmla="*/ 0 h 449"/>
                    <a:gd name="T80" fmla="*/ 0 w 209"/>
                    <a:gd name="T81" fmla="*/ 0 h 449"/>
                    <a:gd name="T82" fmla="*/ 0 w 209"/>
                    <a:gd name="T83" fmla="*/ 0 h 449"/>
                    <a:gd name="T84" fmla="*/ 0 w 209"/>
                    <a:gd name="T85" fmla="*/ 0 h 449"/>
                    <a:gd name="T86" fmla="*/ 0 w 209"/>
                    <a:gd name="T87" fmla="*/ 0 h 449"/>
                    <a:gd name="T88" fmla="*/ 0 w 209"/>
                    <a:gd name="T89" fmla="*/ 0 h 449"/>
                    <a:gd name="T90" fmla="*/ 0 w 209"/>
                    <a:gd name="T91" fmla="*/ 0 h 449"/>
                    <a:gd name="T92" fmla="*/ 0 w 209"/>
                    <a:gd name="T93" fmla="*/ 0 h 449"/>
                    <a:gd name="T94" fmla="*/ 0 w 209"/>
                    <a:gd name="T95" fmla="*/ 0 h 449"/>
                    <a:gd name="T96" fmla="*/ 0 w 209"/>
                    <a:gd name="T97" fmla="*/ 0 h 449"/>
                    <a:gd name="T98" fmla="*/ 0 w 209"/>
                    <a:gd name="T99" fmla="*/ 0 h 449"/>
                    <a:gd name="T100" fmla="*/ 0 w 209"/>
                    <a:gd name="T101" fmla="*/ 0 h 449"/>
                    <a:gd name="T102" fmla="*/ 0 w 209"/>
                    <a:gd name="T103" fmla="*/ 0 h 449"/>
                    <a:gd name="T104" fmla="*/ 0 w 209"/>
                    <a:gd name="T105" fmla="*/ 0 h 449"/>
                    <a:gd name="T106" fmla="*/ 0 w 209"/>
                    <a:gd name="T107" fmla="*/ 0 h 449"/>
                    <a:gd name="T108" fmla="*/ 0 w 209"/>
                    <a:gd name="T109" fmla="*/ 0 h 449"/>
                    <a:gd name="T110" fmla="*/ 0 w 209"/>
                    <a:gd name="T111" fmla="*/ 0 h 449"/>
                    <a:gd name="T112" fmla="*/ 0 w 209"/>
                    <a:gd name="T113" fmla="*/ 0 h 449"/>
                    <a:gd name="T114" fmla="*/ 0 w 209"/>
                    <a:gd name="T115" fmla="*/ 0 h 449"/>
                    <a:gd name="T116" fmla="*/ 0 w 209"/>
                    <a:gd name="T117" fmla="*/ 0 h 449"/>
                    <a:gd name="T118" fmla="*/ 0 w 209"/>
                    <a:gd name="T119" fmla="*/ 0 h 449"/>
                    <a:gd name="T120" fmla="*/ 0 w 209"/>
                    <a:gd name="T121" fmla="*/ 0 h 449"/>
                    <a:gd name="T122" fmla="*/ 0 w 209"/>
                    <a:gd name="T123" fmla="*/ 0 h 449"/>
                    <a:gd name="T124" fmla="*/ 0 w 209"/>
                    <a:gd name="T125" fmla="*/ 0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" name="Freeform 219">
                  <a:extLst>
                    <a:ext uri="{FF2B5EF4-FFF2-40B4-BE49-F238E27FC236}">
                      <a16:creationId xmlns:a16="http://schemas.microsoft.com/office/drawing/2014/main" xmlns="" id="{2C6D64B2-3E40-AA2E-6A8E-89E53DF08C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0 h 462"/>
                    <a:gd name="T2" fmla="*/ 0 w 209"/>
                    <a:gd name="T3" fmla="*/ 0 h 462"/>
                    <a:gd name="T4" fmla="*/ 0 w 209"/>
                    <a:gd name="T5" fmla="*/ 0 h 462"/>
                    <a:gd name="T6" fmla="*/ 0 w 209"/>
                    <a:gd name="T7" fmla="*/ 0 h 462"/>
                    <a:gd name="T8" fmla="*/ 0 w 209"/>
                    <a:gd name="T9" fmla="*/ 0 h 462"/>
                    <a:gd name="T10" fmla="*/ 0 w 209"/>
                    <a:gd name="T11" fmla="*/ 0 h 462"/>
                    <a:gd name="T12" fmla="*/ 0 w 209"/>
                    <a:gd name="T13" fmla="*/ 0 h 462"/>
                    <a:gd name="T14" fmla="*/ 0 w 209"/>
                    <a:gd name="T15" fmla="*/ 0 h 462"/>
                    <a:gd name="T16" fmla="*/ 0 w 209"/>
                    <a:gd name="T17" fmla="*/ 0 h 462"/>
                    <a:gd name="T18" fmla="*/ 0 w 209"/>
                    <a:gd name="T19" fmla="*/ 0 h 462"/>
                    <a:gd name="T20" fmla="*/ 0 w 209"/>
                    <a:gd name="T21" fmla="*/ 0 h 462"/>
                    <a:gd name="T22" fmla="*/ 0 w 209"/>
                    <a:gd name="T23" fmla="*/ 0 h 462"/>
                    <a:gd name="T24" fmla="*/ 0 w 209"/>
                    <a:gd name="T25" fmla="*/ 0 h 462"/>
                    <a:gd name="T26" fmla="*/ 0 w 209"/>
                    <a:gd name="T27" fmla="*/ 0 h 462"/>
                    <a:gd name="T28" fmla="*/ 0 w 209"/>
                    <a:gd name="T29" fmla="*/ 0 h 462"/>
                    <a:gd name="T30" fmla="*/ 0 w 209"/>
                    <a:gd name="T31" fmla="*/ 0 h 462"/>
                    <a:gd name="T32" fmla="*/ 0 w 209"/>
                    <a:gd name="T33" fmla="*/ 0 h 462"/>
                    <a:gd name="T34" fmla="*/ 0 w 209"/>
                    <a:gd name="T35" fmla="*/ 0 h 462"/>
                    <a:gd name="T36" fmla="*/ 0 w 209"/>
                    <a:gd name="T37" fmla="*/ 0 h 462"/>
                    <a:gd name="T38" fmla="*/ 0 w 209"/>
                    <a:gd name="T39" fmla="*/ 0 h 462"/>
                    <a:gd name="T40" fmla="*/ 0 w 209"/>
                    <a:gd name="T41" fmla="*/ 0 h 462"/>
                    <a:gd name="T42" fmla="*/ 0 w 209"/>
                    <a:gd name="T43" fmla="*/ 0 h 462"/>
                    <a:gd name="T44" fmla="*/ 0 w 209"/>
                    <a:gd name="T45" fmla="*/ 0 h 462"/>
                    <a:gd name="T46" fmla="*/ 0 w 209"/>
                    <a:gd name="T47" fmla="*/ 0 h 462"/>
                    <a:gd name="T48" fmla="*/ 0 w 209"/>
                    <a:gd name="T49" fmla="*/ 0 h 462"/>
                    <a:gd name="T50" fmla="*/ 0 w 209"/>
                    <a:gd name="T51" fmla="*/ 0 h 462"/>
                    <a:gd name="T52" fmla="*/ 0 w 209"/>
                    <a:gd name="T53" fmla="*/ 0 h 462"/>
                    <a:gd name="T54" fmla="*/ 0 w 209"/>
                    <a:gd name="T55" fmla="*/ 0 h 462"/>
                    <a:gd name="T56" fmla="*/ 0 w 209"/>
                    <a:gd name="T57" fmla="*/ 0 h 462"/>
                    <a:gd name="T58" fmla="*/ 0 w 209"/>
                    <a:gd name="T59" fmla="*/ 0 h 462"/>
                    <a:gd name="T60" fmla="*/ 0 w 209"/>
                    <a:gd name="T61" fmla="*/ 0 h 462"/>
                    <a:gd name="T62" fmla="*/ 0 w 209"/>
                    <a:gd name="T63" fmla="*/ 0 h 462"/>
                    <a:gd name="T64" fmla="*/ 0 w 209"/>
                    <a:gd name="T65" fmla="*/ 0 h 462"/>
                    <a:gd name="T66" fmla="*/ 0 w 209"/>
                    <a:gd name="T67" fmla="*/ 0 h 462"/>
                    <a:gd name="T68" fmla="*/ 0 w 209"/>
                    <a:gd name="T69" fmla="*/ 0 h 462"/>
                    <a:gd name="T70" fmla="*/ 0 w 209"/>
                    <a:gd name="T71" fmla="*/ 0 h 462"/>
                    <a:gd name="T72" fmla="*/ 0 w 209"/>
                    <a:gd name="T73" fmla="*/ 0 h 462"/>
                    <a:gd name="T74" fmla="*/ 0 w 209"/>
                    <a:gd name="T75" fmla="*/ 0 h 462"/>
                    <a:gd name="T76" fmla="*/ 0 w 209"/>
                    <a:gd name="T77" fmla="*/ 0 h 462"/>
                    <a:gd name="T78" fmla="*/ 0 w 209"/>
                    <a:gd name="T79" fmla="*/ 0 h 462"/>
                    <a:gd name="T80" fmla="*/ 0 w 209"/>
                    <a:gd name="T81" fmla="*/ 0 h 462"/>
                    <a:gd name="T82" fmla="*/ 0 w 209"/>
                    <a:gd name="T83" fmla="*/ 0 h 462"/>
                    <a:gd name="T84" fmla="*/ 0 w 209"/>
                    <a:gd name="T85" fmla="*/ 0 h 462"/>
                    <a:gd name="T86" fmla="*/ 0 w 209"/>
                    <a:gd name="T87" fmla="*/ 0 h 462"/>
                    <a:gd name="T88" fmla="*/ 0 w 209"/>
                    <a:gd name="T89" fmla="*/ 0 h 462"/>
                    <a:gd name="T90" fmla="*/ 0 w 209"/>
                    <a:gd name="T91" fmla="*/ 0 h 462"/>
                    <a:gd name="T92" fmla="*/ 0 w 209"/>
                    <a:gd name="T93" fmla="*/ 0 h 462"/>
                    <a:gd name="T94" fmla="*/ 0 w 209"/>
                    <a:gd name="T95" fmla="*/ 0 h 462"/>
                    <a:gd name="T96" fmla="*/ 0 w 209"/>
                    <a:gd name="T97" fmla="*/ 0 h 462"/>
                    <a:gd name="T98" fmla="*/ 0 w 209"/>
                    <a:gd name="T99" fmla="*/ 0 h 462"/>
                    <a:gd name="T100" fmla="*/ 0 w 209"/>
                    <a:gd name="T101" fmla="*/ 0 h 462"/>
                    <a:gd name="T102" fmla="*/ 0 w 209"/>
                    <a:gd name="T103" fmla="*/ 0 h 462"/>
                    <a:gd name="T104" fmla="*/ 0 w 209"/>
                    <a:gd name="T105" fmla="*/ 0 h 462"/>
                    <a:gd name="T106" fmla="*/ 0 w 209"/>
                    <a:gd name="T107" fmla="*/ 0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" name="Freeform 220">
                  <a:extLst>
                    <a:ext uri="{FF2B5EF4-FFF2-40B4-BE49-F238E27FC236}">
                      <a16:creationId xmlns:a16="http://schemas.microsoft.com/office/drawing/2014/main" xmlns="" id="{75A1DA77-0305-AA13-CE0D-8F0ECF321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0 w 96"/>
                    <a:gd name="T3" fmla="*/ 0 h 87"/>
                    <a:gd name="T4" fmla="*/ 0 w 96"/>
                    <a:gd name="T5" fmla="*/ 0 h 87"/>
                    <a:gd name="T6" fmla="*/ 0 w 96"/>
                    <a:gd name="T7" fmla="*/ 0 h 87"/>
                    <a:gd name="T8" fmla="*/ 0 w 96"/>
                    <a:gd name="T9" fmla="*/ 0 h 87"/>
                    <a:gd name="T10" fmla="*/ 0 w 96"/>
                    <a:gd name="T11" fmla="*/ 0 h 87"/>
                    <a:gd name="T12" fmla="*/ 0 w 96"/>
                    <a:gd name="T13" fmla="*/ 0 h 87"/>
                    <a:gd name="T14" fmla="*/ 0 w 96"/>
                    <a:gd name="T15" fmla="*/ 0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Freeform 221">
                  <a:extLst>
                    <a:ext uri="{FF2B5EF4-FFF2-40B4-BE49-F238E27FC236}">
                      <a16:creationId xmlns:a16="http://schemas.microsoft.com/office/drawing/2014/main" xmlns="" id="{47BCE074-83B4-4186-A515-B3F6654F3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0 h 15"/>
                    <a:gd name="T2" fmla="*/ 0 w 177"/>
                    <a:gd name="T3" fmla="*/ 0 h 15"/>
                    <a:gd name="T4" fmla="*/ 0 w 177"/>
                    <a:gd name="T5" fmla="*/ 0 h 15"/>
                    <a:gd name="T6" fmla="*/ 0 w 177"/>
                    <a:gd name="T7" fmla="*/ 0 h 15"/>
                    <a:gd name="T8" fmla="*/ 0 w 177"/>
                    <a:gd name="T9" fmla="*/ 0 h 15"/>
                    <a:gd name="T10" fmla="*/ 0 w 177"/>
                    <a:gd name="T11" fmla="*/ 0 h 15"/>
                    <a:gd name="T12" fmla="*/ 0 w 17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" name="Freeform 222">
                  <a:extLst>
                    <a:ext uri="{FF2B5EF4-FFF2-40B4-BE49-F238E27FC236}">
                      <a16:creationId xmlns:a16="http://schemas.microsoft.com/office/drawing/2014/main" xmlns="" id="{861E89B0-30DC-A981-5589-D2FD8C9E4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0 h 72"/>
                    <a:gd name="T2" fmla="*/ 0 w 288"/>
                    <a:gd name="T3" fmla="*/ 0 h 72"/>
                    <a:gd name="T4" fmla="*/ 0 w 288"/>
                    <a:gd name="T5" fmla="*/ 0 h 72"/>
                    <a:gd name="T6" fmla="*/ 0 w 288"/>
                    <a:gd name="T7" fmla="*/ 0 h 72"/>
                    <a:gd name="T8" fmla="*/ 0 w 288"/>
                    <a:gd name="T9" fmla="*/ 0 h 72"/>
                    <a:gd name="T10" fmla="*/ 0 w 288"/>
                    <a:gd name="T11" fmla="*/ 0 h 72"/>
                    <a:gd name="T12" fmla="*/ 0 w 288"/>
                    <a:gd name="T13" fmla="*/ 0 h 72"/>
                    <a:gd name="T14" fmla="*/ 0 w 288"/>
                    <a:gd name="T15" fmla="*/ 0 h 72"/>
                    <a:gd name="T16" fmla="*/ 0 w 288"/>
                    <a:gd name="T17" fmla="*/ 0 h 72"/>
                    <a:gd name="T18" fmla="*/ 0 w 288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" name="Freeform 223">
                  <a:extLst>
                    <a:ext uri="{FF2B5EF4-FFF2-40B4-BE49-F238E27FC236}">
                      <a16:creationId xmlns:a16="http://schemas.microsoft.com/office/drawing/2014/main" xmlns="" id="{9FDFAF7D-B929-301A-AEAE-03059D39E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0 w 175"/>
                    <a:gd name="T3" fmla="*/ 0 h 15"/>
                    <a:gd name="T4" fmla="*/ 0 w 175"/>
                    <a:gd name="T5" fmla="*/ 0 h 15"/>
                    <a:gd name="T6" fmla="*/ 0 w 175"/>
                    <a:gd name="T7" fmla="*/ 0 h 15"/>
                    <a:gd name="T8" fmla="*/ 0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93" name="Line 224">
                <a:extLst>
                  <a:ext uri="{FF2B5EF4-FFF2-40B4-BE49-F238E27FC236}">
                    <a16:creationId xmlns:a16="http://schemas.microsoft.com/office/drawing/2014/main" xmlns="" id="{DEEE70E6-F9DE-5B14-503E-0C740AF43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Line 225">
                <a:extLst>
                  <a:ext uri="{FF2B5EF4-FFF2-40B4-BE49-F238E27FC236}">
                    <a16:creationId xmlns:a16="http://schemas.microsoft.com/office/drawing/2014/main" xmlns="" id="{DF5A31F6-1F0B-C383-853D-E8826A730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00" name="Group 226">
              <a:extLst>
                <a:ext uri="{FF2B5EF4-FFF2-40B4-BE49-F238E27FC236}">
                  <a16:creationId xmlns:a16="http://schemas.microsoft.com/office/drawing/2014/main" xmlns="" id="{C926726F-81CE-4A14-A984-EA69EDFDA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3101" name="Freeform 227">
                <a:extLst>
                  <a:ext uri="{FF2B5EF4-FFF2-40B4-BE49-F238E27FC236}">
                    <a16:creationId xmlns:a16="http://schemas.microsoft.com/office/drawing/2014/main" xmlns="" id="{930C9273-AE5A-A49D-D448-39509D5C6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228">
                <a:extLst>
                  <a:ext uri="{FF2B5EF4-FFF2-40B4-BE49-F238E27FC236}">
                    <a16:creationId xmlns:a16="http://schemas.microsoft.com/office/drawing/2014/main" xmlns="" id="{8A98427E-A92C-A97F-1BAF-8ABE5F2C5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Freeform 229">
                <a:extLst>
                  <a:ext uri="{FF2B5EF4-FFF2-40B4-BE49-F238E27FC236}">
                    <a16:creationId xmlns:a16="http://schemas.microsoft.com/office/drawing/2014/main" xmlns="" id="{50A66849-FE2C-557F-F11F-F7B6875E8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0 w 310"/>
                  <a:gd name="T1" fmla="*/ 0 h 78"/>
                  <a:gd name="T2" fmla="*/ 0 w 310"/>
                  <a:gd name="T3" fmla="*/ 0 h 78"/>
                  <a:gd name="T4" fmla="*/ 0 w 310"/>
                  <a:gd name="T5" fmla="*/ 0 h 78"/>
                  <a:gd name="T6" fmla="*/ 0 w 310"/>
                  <a:gd name="T7" fmla="*/ 0 h 78"/>
                  <a:gd name="T8" fmla="*/ 0 w 310"/>
                  <a:gd name="T9" fmla="*/ 0 h 78"/>
                  <a:gd name="T10" fmla="*/ 0 w 310"/>
                  <a:gd name="T11" fmla="*/ 0 h 78"/>
                  <a:gd name="T12" fmla="*/ 0 w 310"/>
                  <a:gd name="T13" fmla="*/ 0 h 78"/>
                  <a:gd name="T14" fmla="*/ 0 w 310"/>
                  <a:gd name="T15" fmla="*/ 0 h 78"/>
                  <a:gd name="T16" fmla="*/ 0 w 310"/>
                  <a:gd name="T17" fmla="*/ 0 h 78"/>
                  <a:gd name="T18" fmla="*/ 0 w 310"/>
                  <a:gd name="T19" fmla="*/ 0 h 78"/>
                  <a:gd name="T20" fmla="*/ 0 w 310"/>
                  <a:gd name="T21" fmla="*/ 0 h 78"/>
                  <a:gd name="T22" fmla="*/ 0 w 310"/>
                  <a:gd name="T23" fmla="*/ 0 h 78"/>
                  <a:gd name="T24" fmla="*/ 0 w 310"/>
                  <a:gd name="T25" fmla="*/ 0 h 78"/>
                  <a:gd name="T26" fmla="*/ 0 w 310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Freeform 230">
                <a:extLst>
                  <a:ext uri="{FF2B5EF4-FFF2-40B4-BE49-F238E27FC236}">
                    <a16:creationId xmlns:a16="http://schemas.microsoft.com/office/drawing/2014/main" xmlns="" id="{C1FE4176-F4B8-ED67-0F90-FFE19BD88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0 w 502"/>
                  <a:gd name="T1" fmla="*/ 0 h 444"/>
                  <a:gd name="T2" fmla="*/ 0 w 502"/>
                  <a:gd name="T3" fmla="*/ 0 h 444"/>
                  <a:gd name="T4" fmla="*/ 0 w 502"/>
                  <a:gd name="T5" fmla="*/ 0 h 444"/>
                  <a:gd name="T6" fmla="*/ 0 w 502"/>
                  <a:gd name="T7" fmla="*/ 0 h 444"/>
                  <a:gd name="T8" fmla="*/ 0 w 502"/>
                  <a:gd name="T9" fmla="*/ 0 h 444"/>
                  <a:gd name="T10" fmla="*/ 0 w 502"/>
                  <a:gd name="T11" fmla="*/ 0 h 444"/>
                  <a:gd name="T12" fmla="*/ 0 w 502"/>
                  <a:gd name="T13" fmla="*/ 0 h 444"/>
                  <a:gd name="T14" fmla="*/ 0 w 502"/>
                  <a:gd name="T15" fmla="*/ 0 h 444"/>
                  <a:gd name="T16" fmla="*/ 0 w 502"/>
                  <a:gd name="T17" fmla="*/ 0 h 444"/>
                  <a:gd name="T18" fmla="*/ 0 w 502"/>
                  <a:gd name="T19" fmla="*/ 0 h 444"/>
                  <a:gd name="T20" fmla="*/ 0 w 502"/>
                  <a:gd name="T21" fmla="*/ 0 h 444"/>
                  <a:gd name="T22" fmla="*/ 0 w 502"/>
                  <a:gd name="T23" fmla="*/ 0 h 444"/>
                  <a:gd name="T24" fmla="*/ 0 w 502"/>
                  <a:gd name="T25" fmla="*/ 0 h 444"/>
                  <a:gd name="T26" fmla="*/ 0 w 502"/>
                  <a:gd name="T27" fmla="*/ 0 h 444"/>
                  <a:gd name="T28" fmla="*/ 0 w 502"/>
                  <a:gd name="T29" fmla="*/ 0 h 444"/>
                  <a:gd name="T30" fmla="*/ 0 w 502"/>
                  <a:gd name="T31" fmla="*/ 0 h 444"/>
                  <a:gd name="T32" fmla="*/ 0 w 502"/>
                  <a:gd name="T33" fmla="*/ 0 h 444"/>
                  <a:gd name="T34" fmla="*/ 0 w 502"/>
                  <a:gd name="T35" fmla="*/ 0 h 444"/>
                  <a:gd name="T36" fmla="*/ 0 w 502"/>
                  <a:gd name="T37" fmla="*/ 0 h 444"/>
                  <a:gd name="T38" fmla="*/ 0 w 502"/>
                  <a:gd name="T39" fmla="*/ 0 h 444"/>
                  <a:gd name="T40" fmla="*/ 0 w 502"/>
                  <a:gd name="T41" fmla="*/ 0 h 444"/>
                  <a:gd name="T42" fmla="*/ 0 w 502"/>
                  <a:gd name="T43" fmla="*/ 0 h 444"/>
                  <a:gd name="T44" fmla="*/ 0 w 502"/>
                  <a:gd name="T45" fmla="*/ 0 h 444"/>
                  <a:gd name="T46" fmla="*/ 0 w 502"/>
                  <a:gd name="T47" fmla="*/ 0 h 444"/>
                  <a:gd name="T48" fmla="*/ 0 w 502"/>
                  <a:gd name="T49" fmla="*/ 0 h 444"/>
                  <a:gd name="T50" fmla="*/ 0 w 502"/>
                  <a:gd name="T51" fmla="*/ 0 h 444"/>
                  <a:gd name="T52" fmla="*/ 0 w 502"/>
                  <a:gd name="T53" fmla="*/ 0 h 444"/>
                  <a:gd name="T54" fmla="*/ 0 w 502"/>
                  <a:gd name="T55" fmla="*/ 0 h 444"/>
                  <a:gd name="T56" fmla="*/ 0 w 502"/>
                  <a:gd name="T57" fmla="*/ 0 h 444"/>
                  <a:gd name="T58" fmla="*/ 0 w 502"/>
                  <a:gd name="T59" fmla="*/ 0 h 444"/>
                  <a:gd name="T60" fmla="*/ 0 w 502"/>
                  <a:gd name="T61" fmla="*/ 0 h 444"/>
                  <a:gd name="T62" fmla="*/ 0 w 502"/>
                  <a:gd name="T63" fmla="*/ 0 h 444"/>
                  <a:gd name="T64" fmla="*/ 0 w 502"/>
                  <a:gd name="T65" fmla="*/ 0 h 444"/>
                  <a:gd name="T66" fmla="*/ 0 w 502"/>
                  <a:gd name="T67" fmla="*/ 0 h 444"/>
                  <a:gd name="T68" fmla="*/ 0 w 502"/>
                  <a:gd name="T69" fmla="*/ 0 h 444"/>
                  <a:gd name="T70" fmla="*/ 0 w 502"/>
                  <a:gd name="T71" fmla="*/ 0 h 444"/>
                  <a:gd name="T72" fmla="*/ 0 w 502"/>
                  <a:gd name="T73" fmla="*/ 0 h 444"/>
                  <a:gd name="T74" fmla="*/ 0 w 502"/>
                  <a:gd name="T75" fmla="*/ 0 h 444"/>
                  <a:gd name="T76" fmla="*/ 0 w 502"/>
                  <a:gd name="T77" fmla="*/ 0 h 444"/>
                  <a:gd name="T78" fmla="*/ 0 w 502"/>
                  <a:gd name="T79" fmla="*/ 0 h 444"/>
                  <a:gd name="T80" fmla="*/ 0 w 502"/>
                  <a:gd name="T81" fmla="*/ 0 h 444"/>
                  <a:gd name="T82" fmla="*/ 0 w 502"/>
                  <a:gd name="T83" fmla="*/ 0 h 444"/>
                  <a:gd name="T84" fmla="*/ 0 w 502"/>
                  <a:gd name="T85" fmla="*/ 0 h 444"/>
                  <a:gd name="T86" fmla="*/ 0 w 502"/>
                  <a:gd name="T87" fmla="*/ 0 h 444"/>
                  <a:gd name="T88" fmla="*/ 0 w 502"/>
                  <a:gd name="T89" fmla="*/ 0 h 444"/>
                  <a:gd name="T90" fmla="*/ 0 w 502"/>
                  <a:gd name="T91" fmla="*/ 0 h 444"/>
                  <a:gd name="T92" fmla="*/ 0 w 502"/>
                  <a:gd name="T93" fmla="*/ 0 h 444"/>
                  <a:gd name="T94" fmla="*/ 0 w 502"/>
                  <a:gd name="T95" fmla="*/ 0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Freeform 231">
                <a:extLst>
                  <a:ext uri="{FF2B5EF4-FFF2-40B4-BE49-F238E27FC236}">
                    <a16:creationId xmlns:a16="http://schemas.microsoft.com/office/drawing/2014/main" xmlns="" id="{422E338D-091F-4F0E-7C04-74802CF5D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0 w 530"/>
                  <a:gd name="T1" fmla="*/ 0 h 384"/>
                  <a:gd name="T2" fmla="*/ 0 w 530"/>
                  <a:gd name="T3" fmla="*/ 0 h 384"/>
                  <a:gd name="T4" fmla="*/ 0 w 530"/>
                  <a:gd name="T5" fmla="*/ 0 h 384"/>
                  <a:gd name="T6" fmla="*/ 0 w 530"/>
                  <a:gd name="T7" fmla="*/ 0 h 384"/>
                  <a:gd name="T8" fmla="*/ 0 w 530"/>
                  <a:gd name="T9" fmla="*/ 0 h 384"/>
                  <a:gd name="T10" fmla="*/ 0 w 530"/>
                  <a:gd name="T11" fmla="*/ 0 h 384"/>
                  <a:gd name="T12" fmla="*/ 0 w 530"/>
                  <a:gd name="T13" fmla="*/ 0 h 384"/>
                  <a:gd name="T14" fmla="*/ 0 w 530"/>
                  <a:gd name="T15" fmla="*/ 0 h 384"/>
                  <a:gd name="T16" fmla="*/ 0 w 530"/>
                  <a:gd name="T17" fmla="*/ 0 h 384"/>
                  <a:gd name="T18" fmla="*/ 0 w 530"/>
                  <a:gd name="T19" fmla="*/ 0 h 384"/>
                  <a:gd name="T20" fmla="*/ 0 w 530"/>
                  <a:gd name="T21" fmla="*/ 0 h 384"/>
                  <a:gd name="T22" fmla="*/ 0 w 530"/>
                  <a:gd name="T23" fmla="*/ 0 h 384"/>
                  <a:gd name="T24" fmla="*/ 0 w 530"/>
                  <a:gd name="T25" fmla="*/ 0 h 384"/>
                  <a:gd name="T26" fmla="*/ 0 w 530"/>
                  <a:gd name="T27" fmla="*/ 0 h 384"/>
                  <a:gd name="T28" fmla="*/ 0 w 530"/>
                  <a:gd name="T29" fmla="*/ 0 h 384"/>
                  <a:gd name="T30" fmla="*/ 0 w 530"/>
                  <a:gd name="T31" fmla="*/ 0 h 384"/>
                  <a:gd name="T32" fmla="*/ 0 w 530"/>
                  <a:gd name="T33" fmla="*/ 0 h 384"/>
                  <a:gd name="T34" fmla="*/ 0 w 530"/>
                  <a:gd name="T35" fmla="*/ 0 h 384"/>
                  <a:gd name="T36" fmla="*/ 0 w 530"/>
                  <a:gd name="T37" fmla="*/ 0 h 384"/>
                  <a:gd name="T38" fmla="*/ 0 w 530"/>
                  <a:gd name="T39" fmla="*/ 0 h 384"/>
                  <a:gd name="T40" fmla="*/ 0 w 530"/>
                  <a:gd name="T41" fmla="*/ 0 h 384"/>
                  <a:gd name="T42" fmla="*/ 0 w 530"/>
                  <a:gd name="T43" fmla="*/ 0 h 384"/>
                  <a:gd name="T44" fmla="*/ 0 w 530"/>
                  <a:gd name="T45" fmla="*/ 0 h 384"/>
                  <a:gd name="T46" fmla="*/ 0 w 530"/>
                  <a:gd name="T47" fmla="*/ 0 h 384"/>
                  <a:gd name="T48" fmla="*/ 0 w 530"/>
                  <a:gd name="T49" fmla="*/ 0 h 384"/>
                  <a:gd name="T50" fmla="*/ 0 w 530"/>
                  <a:gd name="T51" fmla="*/ 0 h 384"/>
                  <a:gd name="T52" fmla="*/ 0 w 530"/>
                  <a:gd name="T53" fmla="*/ 0 h 384"/>
                  <a:gd name="T54" fmla="*/ 0 w 530"/>
                  <a:gd name="T55" fmla="*/ 0 h 384"/>
                  <a:gd name="T56" fmla="*/ 0 w 530"/>
                  <a:gd name="T57" fmla="*/ 0 h 384"/>
                  <a:gd name="T58" fmla="*/ 0 w 530"/>
                  <a:gd name="T59" fmla="*/ 0 h 384"/>
                  <a:gd name="T60" fmla="*/ 0 w 530"/>
                  <a:gd name="T61" fmla="*/ 0 h 384"/>
                  <a:gd name="T62" fmla="*/ 0 w 530"/>
                  <a:gd name="T63" fmla="*/ 0 h 384"/>
                  <a:gd name="T64" fmla="*/ 0 w 530"/>
                  <a:gd name="T65" fmla="*/ 0 h 384"/>
                  <a:gd name="T66" fmla="*/ 0 w 530"/>
                  <a:gd name="T67" fmla="*/ 0 h 384"/>
                  <a:gd name="T68" fmla="*/ 0 w 530"/>
                  <a:gd name="T69" fmla="*/ 0 h 384"/>
                  <a:gd name="T70" fmla="*/ 0 w 530"/>
                  <a:gd name="T71" fmla="*/ 0 h 384"/>
                  <a:gd name="T72" fmla="*/ 0 w 530"/>
                  <a:gd name="T73" fmla="*/ 0 h 384"/>
                  <a:gd name="T74" fmla="*/ 0 w 530"/>
                  <a:gd name="T75" fmla="*/ 0 h 384"/>
                  <a:gd name="T76" fmla="*/ 0 w 530"/>
                  <a:gd name="T77" fmla="*/ 0 h 384"/>
                  <a:gd name="T78" fmla="*/ 0 w 530"/>
                  <a:gd name="T79" fmla="*/ 0 h 384"/>
                  <a:gd name="T80" fmla="*/ 0 w 530"/>
                  <a:gd name="T81" fmla="*/ 0 h 384"/>
                  <a:gd name="T82" fmla="*/ 0 w 530"/>
                  <a:gd name="T83" fmla="*/ 0 h 384"/>
                  <a:gd name="T84" fmla="*/ 0 w 530"/>
                  <a:gd name="T85" fmla="*/ 0 h 384"/>
                  <a:gd name="T86" fmla="*/ 0 w 530"/>
                  <a:gd name="T87" fmla="*/ 0 h 384"/>
                  <a:gd name="T88" fmla="*/ 0 w 530"/>
                  <a:gd name="T89" fmla="*/ 0 h 384"/>
                  <a:gd name="T90" fmla="*/ 0 w 530"/>
                  <a:gd name="T91" fmla="*/ 0 h 384"/>
                  <a:gd name="T92" fmla="*/ 0 w 530"/>
                  <a:gd name="T93" fmla="*/ 0 h 384"/>
                  <a:gd name="T94" fmla="*/ 0 w 530"/>
                  <a:gd name="T95" fmla="*/ 0 h 384"/>
                  <a:gd name="T96" fmla="*/ 0 w 530"/>
                  <a:gd name="T97" fmla="*/ 0 h 384"/>
                  <a:gd name="T98" fmla="*/ 0 w 530"/>
                  <a:gd name="T99" fmla="*/ 0 h 384"/>
                  <a:gd name="T100" fmla="*/ 0 w 530"/>
                  <a:gd name="T101" fmla="*/ 0 h 384"/>
                  <a:gd name="T102" fmla="*/ 0 w 530"/>
                  <a:gd name="T103" fmla="*/ 0 h 384"/>
                  <a:gd name="T104" fmla="*/ 0 w 530"/>
                  <a:gd name="T105" fmla="*/ 0 h 384"/>
                  <a:gd name="T106" fmla="*/ 0 w 530"/>
                  <a:gd name="T107" fmla="*/ 0 h 384"/>
                  <a:gd name="T108" fmla="*/ 0 w 530"/>
                  <a:gd name="T109" fmla="*/ 0 h 384"/>
                  <a:gd name="T110" fmla="*/ 0 w 530"/>
                  <a:gd name="T111" fmla="*/ 0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Freeform 232">
                <a:extLst>
                  <a:ext uri="{FF2B5EF4-FFF2-40B4-BE49-F238E27FC236}">
                    <a16:creationId xmlns:a16="http://schemas.microsoft.com/office/drawing/2014/main" xmlns="" id="{1E019BAB-8453-B60B-F9DB-837EF4C76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w 66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Freeform 233">
                <a:extLst>
                  <a:ext uri="{FF2B5EF4-FFF2-40B4-BE49-F238E27FC236}">
                    <a16:creationId xmlns:a16="http://schemas.microsoft.com/office/drawing/2014/main" xmlns="" id="{D3C67594-9846-DE52-8F79-EA20227E2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0 w 3169"/>
                  <a:gd name="T1" fmla="*/ 0 h 35"/>
                  <a:gd name="T2" fmla="*/ 0 w 3169"/>
                  <a:gd name="T3" fmla="*/ 0 h 35"/>
                  <a:gd name="T4" fmla="*/ 0 w 3169"/>
                  <a:gd name="T5" fmla="*/ 0 h 35"/>
                  <a:gd name="T6" fmla="*/ 0 w 3169"/>
                  <a:gd name="T7" fmla="*/ 0 h 35"/>
                  <a:gd name="T8" fmla="*/ 0 w 3169"/>
                  <a:gd name="T9" fmla="*/ 0 h 35"/>
                  <a:gd name="T10" fmla="*/ 0 w 3169"/>
                  <a:gd name="T11" fmla="*/ 0 h 35"/>
                  <a:gd name="T12" fmla="*/ 0 w 3169"/>
                  <a:gd name="T13" fmla="*/ 0 h 35"/>
                  <a:gd name="T14" fmla="*/ 0 w 3169"/>
                  <a:gd name="T15" fmla="*/ 0 h 35"/>
                  <a:gd name="T16" fmla="*/ 0 w 3169"/>
                  <a:gd name="T17" fmla="*/ 0 h 35"/>
                  <a:gd name="T18" fmla="*/ 0 w 3169"/>
                  <a:gd name="T19" fmla="*/ 0 h 35"/>
                  <a:gd name="T20" fmla="*/ 0 w 3169"/>
                  <a:gd name="T21" fmla="*/ 0 h 35"/>
                  <a:gd name="T22" fmla="*/ 0 w 3169"/>
                  <a:gd name="T23" fmla="*/ 0 h 35"/>
                  <a:gd name="T24" fmla="*/ 0 w 3169"/>
                  <a:gd name="T25" fmla="*/ 0 h 35"/>
                  <a:gd name="T26" fmla="*/ 0 w 3169"/>
                  <a:gd name="T27" fmla="*/ 0 h 35"/>
                  <a:gd name="T28" fmla="*/ 0 w 3169"/>
                  <a:gd name="T29" fmla="*/ 0 h 35"/>
                  <a:gd name="T30" fmla="*/ 0 w 3169"/>
                  <a:gd name="T31" fmla="*/ 0 h 35"/>
                  <a:gd name="T32" fmla="*/ 0 w 3169"/>
                  <a:gd name="T33" fmla="*/ 0 h 35"/>
                  <a:gd name="T34" fmla="*/ 0 w 3169"/>
                  <a:gd name="T35" fmla="*/ 0 h 35"/>
                  <a:gd name="T36" fmla="*/ 0 w 3169"/>
                  <a:gd name="T37" fmla="*/ 0 h 35"/>
                  <a:gd name="T38" fmla="*/ 0 w 3169"/>
                  <a:gd name="T39" fmla="*/ 0 h 35"/>
                  <a:gd name="T40" fmla="*/ 0 w 3169"/>
                  <a:gd name="T41" fmla="*/ 0 h 35"/>
                  <a:gd name="T42" fmla="*/ 0 w 3169"/>
                  <a:gd name="T43" fmla="*/ 0 h 35"/>
                  <a:gd name="T44" fmla="*/ 0 w 3169"/>
                  <a:gd name="T45" fmla="*/ 0 h 35"/>
                  <a:gd name="T46" fmla="*/ 0 w 3169"/>
                  <a:gd name="T47" fmla="*/ 0 h 35"/>
                  <a:gd name="T48" fmla="*/ 0 w 3169"/>
                  <a:gd name="T49" fmla="*/ 0 h 35"/>
                  <a:gd name="T50" fmla="*/ 0 w 3169"/>
                  <a:gd name="T51" fmla="*/ 0 h 35"/>
                  <a:gd name="T52" fmla="*/ 0 w 3169"/>
                  <a:gd name="T53" fmla="*/ 0 h 35"/>
                  <a:gd name="T54" fmla="*/ 0 w 3169"/>
                  <a:gd name="T55" fmla="*/ 0 h 35"/>
                  <a:gd name="T56" fmla="*/ 0 w 3169"/>
                  <a:gd name="T57" fmla="*/ 0 h 35"/>
                  <a:gd name="T58" fmla="*/ 0 w 3169"/>
                  <a:gd name="T59" fmla="*/ 0 h 35"/>
                  <a:gd name="T60" fmla="*/ 0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Freeform 234">
                <a:extLst>
                  <a:ext uri="{FF2B5EF4-FFF2-40B4-BE49-F238E27FC236}">
                    <a16:creationId xmlns:a16="http://schemas.microsoft.com/office/drawing/2014/main" xmlns="" id="{8064E95B-69E3-338B-44D4-481670B8A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0 w 377"/>
                  <a:gd name="T1" fmla="*/ 0 h 314"/>
                  <a:gd name="T2" fmla="*/ 0 w 377"/>
                  <a:gd name="T3" fmla="*/ 0 h 314"/>
                  <a:gd name="T4" fmla="*/ 0 w 377"/>
                  <a:gd name="T5" fmla="*/ 0 h 314"/>
                  <a:gd name="T6" fmla="*/ 0 w 377"/>
                  <a:gd name="T7" fmla="*/ 0 h 314"/>
                  <a:gd name="T8" fmla="*/ 0 w 377"/>
                  <a:gd name="T9" fmla="*/ 0 h 314"/>
                  <a:gd name="T10" fmla="*/ 0 w 377"/>
                  <a:gd name="T11" fmla="*/ 0 h 314"/>
                  <a:gd name="T12" fmla="*/ 0 w 377"/>
                  <a:gd name="T13" fmla="*/ 0 h 314"/>
                  <a:gd name="T14" fmla="*/ 0 w 377"/>
                  <a:gd name="T15" fmla="*/ 0 h 314"/>
                  <a:gd name="T16" fmla="*/ 0 w 377"/>
                  <a:gd name="T17" fmla="*/ 0 h 314"/>
                  <a:gd name="T18" fmla="*/ 0 w 377"/>
                  <a:gd name="T19" fmla="*/ 0 h 314"/>
                  <a:gd name="T20" fmla="*/ 0 w 377"/>
                  <a:gd name="T21" fmla="*/ 0 h 314"/>
                  <a:gd name="T22" fmla="*/ 0 w 377"/>
                  <a:gd name="T23" fmla="*/ 0 h 314"/>
                  <a:gd name="T24" fmla="*/ 0 w 377"/>
                  <a:gd name="T25" fmla="*/ 0 h 314"/>
                  <a:gd name="T26" fmla="*/ 0 w 377"/>
                  <a:gd name="T27" fmla="*/ 0 h 314"/>
                  <a:gd name="T28" fmla="*/ 0 w 377"/>
                  <a:gd name="T29" fmla="*/ 0 h 314"/>
                  <a:gd name="T30" fmla="*/ 0 w 377"/>
                  <a:gd name="T31" fmla="*/ 0 h 314"/>
                  <a:gd name="T32" fmla="*/ 0 w 377"/>
                  <a:gd name="T33" fmla="*/ 0 h 314"/>
                  <a:gd name="T34" fmla="*/ 0 w 377"/>
                  <a:gd name="T35" fmla="*/ 0 h 314"/>
                  <a:gd name="T36" fmla="*/ 0 w 377"/>
                  <a:gd name="T37" fmla="*/ 0 h 314"/>
                  <a:gd name="T38" fmla="*/ 0 w 377"/>
                  <a:gd name="T39" fmla="*/ 0 h 314"/>
                  <a:gd name="T40" fmla="*/ 0 w 377"/>
                  <a:gd name="T41" fmla="*/ 0 h 314"/>
                  <a:gd name="T42" fmla="*/ 0 w 377"/>
                  <a:gd name="T43" fmla="*/ 0 h 314"/>
                  <a:gd name="T44" fmla="*/ 0 w 377"/>
                  <a:gd name="T45" fmla="*/ 0 h 314"/>
                  <a:gd name="T46" fmla="*/ 0 w 377"/>
                  <a:gd name="T47" fmla="*/ 0 h 314"/>
                  <a:gd name="T48" fmla="*/ 0 w 377"/>
                  <a:gd name="T49" fmla="*/ 0 h 314"/>
                  <a:gd name="T50" fmla="*/ 0 w 377"/>
                  <a:gd name="T51" fmla="*/ 0 h 314"/>
                  <a:gd name="T52" fmla="*/ 0 w 377"/>
                  <a:gd name="T53" fmla="*/ 0 h 314"/>
                  <a:gd name="T54" fmla="*/ 0 w 377"/>
                  <a:gd name="T55" fmla="*/ 0 h 314"/>
                  <a:gd name="T56" fmla="*/ 0 w 377"/>
                  <a:gd name="T57" fmla="*/ 0 h 314"/>
                  <a:gd name="T58" fmla="*/ 0 w 377"/>
                  <a:gd name="T59" fmla="*/ 0 h 314"/>
                  <a:gd name="T60" fmla="*/ 0 w 377"/>
                  <a:gd name="T61" fmla="*/ 0 h 314"/>
                  <a:gd name="T62" fmla="*/ 0 w 377"/>
                  <a:gd name="T63" fmla="*/ 0 h 314"/>
                  <a:gd name="T64" fmla="*/ 0 w 377"/>
                  <a:gd name="T65" fmla="*/ 0 h 314"/>
                  <a:gd name="T66" fmla="*/ 0 w 377"/>
                  <a:gd name="T67" fmla="*/ 0 h 314"/>
                  <a:gd name="T68" fmla="*/ 0 w 377"/>
                  <a:gd name="T69" fmla="*/ 0 h 314"/>
                  <a:gd name="T70" fmla="*/ 0 w 377"/>
                  <a:gd name="T71" fmla="*/ 0 h 314"/>
                  <a:gd name="T72" fmla="*/ 0 w 377"/>
                  <a:gd name="T73" fmla="*/ 0 h 314"/>
                  <a:gd name="T74" fmla="*/ 0 w 377"/>
                  <a:gd name="T75" fmla="*/ 0 h 314"/>
                  <a:gd name="T76" fmla="*/ 0 w 377"/>
                  <a:gd name="T77" fmla="*/ 0 h 314"/>
                  <a:gd name="T78" fmla="*/ 0 w 377"/>
                  <a:gd name="T79" fmla="*/ 0 h 314"/>
                  <a:gd name="T80" fmla="*/ 0 w 377"/>
                  <a:gd name="T81" fmla="*/ 0 h 314"/>
                  <a:gd name="T82" fmla="*/ 0 w 377"/>
                  <a:gd name="T83" fmla="*/ 0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Freeform 235">
                <a:extLst>
                  <a:ext uri="{FF2B5EF4-FFF2-40B4-BE49-F238E27FC236}">
                    <a16:creationId xmlns:a16="http://schemas.microsoft.com/office/drawing/2014/main" xmlns="" id="{D65ABB22-D2F1-1C71-13E3-431F61EC9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0 w 57"/>
                  <a:gd name="T1" fmla="*/ 0 h 79"/>
                  <a:gd name="T2" fmla="*/ 0 w 57"/>
                  <a:gd name="T3" fmla="*/ 0 h 79"/>
                  <a:gd name="T4" fmla="*/ 0 w 57"/>
                  <a:gd name="T5" fmla="*/ 0 h 79"/>
                  <a:gd name="T6" fmla="*/ 0 w 5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Freeform 236">
                <a:extLst>
                  <a:ext uri="{FF2B5EF4-FFF2-40B4-BE49-F238E27FC236}">
                    <a16:creationId xmlns:a16="http://schemas.microsoft.com/office/drawing/2014/main" xmlns="" id="{9C239F70-76CF-F7F4-693E-85AAB122E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237">
                <a:extLst>
                  <a:ext uri="{FF2B5EF4-FFF2-40B4-BE49-F238E27FC236}">
                    <a16:creationId xmlns:a16="http://schemas.microsoft.com/office/drawing/2014/main" xmlns="" id="{C6C656B0-CA71-A2B0-6B27-3E27F581E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0 w 77"/>
                  <a:gd name="T1" fmla="*/ 0 h 270"/>
                  <a:gd name="T2" fmla="*/ 0 w 77"/>
                  <a:gd name="T3" fmla="*/ 0 h 270"/>
                  <a:gd name="T4" fmla="*/ 0 w 77"/>
                  <a:gd name="T5" fmla="*/ 0 h 270"/>
                  <a:gd name="T6" fmla="*/ 0 w 77"/>
                  <a:gd name="T7" fmla="*/ 0 h 270"/>
                  <a:gd name="T8" fmla="*/ 0 w 77"/>
                  <a:gd name="T9" fmla="*/ 0 h 270"/>
                  <a:gd name="T10" fmla="*/ 0 w 77"/>
                  <a:gd name="T11" fmla="*/ 0 h 270"/>
                  <a:gd name="T12" fmla="*/ 0 w 77"/>
                  <a:gd name="T13" fmla="*/ 0 h 270"/>
                  <a:gd name="T14" fmla="*/ 0 w 77"/>
                  <a:gd name="T15" fmla="*/ 0 h 270"/>
                  <a:gd name="T16" fmla="*/ 0 w 77"/>
                  <a:gd name="T17" fmla="*/ 0 h 270"/>
                  <a:gd name="T18" fmla="*/ 0 w 77"/>
                  <a:gd name="T19" fmla="*/ 0 h 270"/>
                  <a:gd name="T20" fmla="*/ 0 w 77"/>
                  <a:gd name="T21" fmla="*/ 0 h 270"/>
                  <a:gd name="T22" fmla="*/ 0 w 77"/>
                  <a:gd name="T23" fmla="*/ 0 h 270"/>
                  <a:gd name="T24" fmla="*/ 0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238">
                <a:extLst>
                  <a:ext uri="{FF2B5EF4-FFF2-40B4-BE49-F238E27FC236}">
                    <a16:creationId xmlns:a16="http://schemas.microsoft.com/office/drawing/2014/main" xmlns="" id="{9F3D4D58-267E-8394-2BCE-1F6C98C60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0 w 107"/>
                  <a:gd name="T1" fmla="*/ 0 h 270"/>
                  <a:gd name="T2" fmla="*/ 0 w 107"/>
                  <a:gd name="T3" fmla="*/ 0 h 270"/>
                  <a:gd name="T4" fmla="*/ 0 w 107"/>
                  <a:gd name="T5" fmla="*/ 0 h 270"/>
                  <a:gd name="T6" fmla="*/ 0 w 107"/>
                  <a:gd name="T7" fmla="*/ 0 h 270"/>
                  <a:gd name="T8" fmla="*/ 0 w 107"/>
                  <a:gd name="T9" fmla="*/ 0 h 270"/>
                  <a:gd name="T10" fmla="*/ 0 w 107"/>
                  <a:gd name="T11" fmla="*/ 0 h 270"/>
                  <a:gd name="T12" fmla="*/ 0 w 107"/>
                  <a:gd name="T13" fmla="*/ 0 h 270"/>
                  <a:gd name="T14" fmla="*/ 0 w 107"/>
                  <a:gd name="T15" fmla="*/ 0 h 270"/>
                  <a:gd name="T16" fmla="*/ 0 w 107"/>
                  <a:gd name="T17" fmla="*/ 0 h 270"/>
                  <a:gd name="T18" fmla="*/ 0 w 107"/>
                  <a:gd name="T19" fmla="*/ 0 h 270"/>
                  <a:gd name="T20" fmla="*/ 0 w 107"/>
                  <a:gd name="T21" fmla="*/ 0 h 270"/>
                  <a:gd name="T22" fmla="*/ 0 w 107"/>
                  <a:gd name="T23" fmla="*/ 0 h 270"/>
                  <a:gd name="T24" fmla="*/ 0 w 107"/>
                  <a:gd name="T25" fmla="*/ 0 h 270"/>
                  <a:gd name="T26" fmla="*/ 0 w 107"/>
                  <a:gd name="T27" fmla="*/ 0 h 270"/>
                  <a:gd name="T28" fmla="*/ 0 w 107"/>
                  <a:gd name="T29" fmla="*/ 0 h 270"/>
                  <a:gd name="T30" fmla="*/ 0 w 107"/>
                  <a:gd name="T31" fmla="*/ 0 h 270"/>
                  <a:gd name="T32" fmla="*/ 0 w 107"/>
                  <a:gd name="T33" fmla="*/ 0 h 270"/>
                  <a:gd name="T34" fmla="*/ 0 w 107"/>
                  <a:gd name="T35" fmla="*/ 0 h 270"/>
                  <a:gd name="T36" fmla="*/ 0 w 107"/>
                  <a:gd name="T37" fmla="*/ 0 h 270"/>
                  <a:gd name="T38" fmla="*/ 0 w 107"/>
                  <a:gd name="T39" fmla="*/ 0 h 270"/>
                  <a:gd name="T40" fmla="*/ 0 w 107"/>
                  <a:gd name="T41" fmla="*/ 0 h 270"/>
                  <a:gd name="T42" fmla="*/ 0 w 107"/>
                  <a:gd name="T43" fmla="*/ 0 h 270"/>
                  <a:gd name="T44" fmla="*/ 0 w 107"/>
                  <a:gd name="T45" fmla="*/ 0 h 270"/>
                  <a:gd name="T46" fmla="*/ 0 w 107"/>
                  <a:gd name="T47" fmla="*/ 0 h 270"/>
                  <a:gd name="T48" fmla="*/ 0 w 107"/>
                  <a:gd name="T49" fmla="*/ 0 h 270"/>
                  <a:gd name="T50" fmla="*/ 0 w 107"/>
                  <a:gd name="T51" fmla="*/ 0 h 270"/>
                  <a:gd name="T52" fmla="*/ 0 w 107"/>
                  <a:gd name="T53" fmla="*/ 0 h 270"/>
                  <a:gd name="T54" fmla="*/ 0 w 107"/>
                  <a:gd name="T55" fmla="*/ 0 h 270"/>
                  <a:gd name="T56" fmla="*/ 0 w 107"/>
                  <a:gd name="T57" fmla="*/ 0 h 270"/>
                  <a:gd name="T58" fmla="*/ 0 w 107"/>
                  <a:gd name="T59" fmla="*/ 0 h 270"/>
                  <a:gd name="T60" fmla="*/ 0 w 107"/>
                  <a:gd name="T61" fmla="*/ 0 h 270"/>
                  <a:gd name="T62" fmla="*/ 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39">
                <a:extLst>
                  <a:ext uri="{FF2B5EF4-FFF2-40B4-BE49-F238E27FC236}">
                    <a16:creationId xmlns:a16="http://schemas.microsoft.com/office/drawing/2014/main" xmlns="" id="{BAA10233-3C1F-79B6-59F5-82A2ADBE1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240">
                <a:extLst>
                  <a:ext uri="{FF2B5EF4-FFF2-40B4-BE49-F238E27FC236}">
                    <a16:creationId xmlns:a16="http://schemas.microsoft.com/office/drawing/2014/main" xmlns="" id="{E68F69F8-5951-E529-47B3-CF256B575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0 w 30"/>
                  <a:gd name="T1" fmla="*/ 0 h 184"/>
                  <a:gd name="T2" fmla="*/ 0 w 30"/>
                  <a:gd name="T3" fmla="*/ 0 h 184"/>
                  <a:gd name="T4" fmla="*/ 0 w 30"/>
                  <a:gd name="T5" fmla="*/ 0 h 184"/>
                  <a:gd name="T6" fmla="*/ 0 w 30"/>
                  <a:gd name="T7" fmla="*/ 0 h 184"/>
                  <a:gd name="T8" fmla="*/ 0 w 30"/>
                  <a:gd name="T9" fmla="*/ 0 h 184"/>
                  <a:gd name="T10" fmla="*/ 0 w 30"/>
                  <a:gd name="T11" fmla="*/ 0 h 184"/>
                  <a:gd name="T12" fmla="*/ 0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241">
                <a:extLst>
                  <a:ext uri="{FF2B5EF4-FFF2-40B4-BE49-F238E27FC236}">
                    <a16:creationId xmlns:a16="http://schemas.microsoft.com/office/drawing/2014/main" xmlns="" id="{B282DBD8-0D9E-8C83-9A2B-97D342CC8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242">
                <a:extLst>
                  <a:ext uri="{FF2B5EF4-FFF2-40B4-BE49-F238E27FC236}">
                    <a16:creationId xmlns:a16="http://schemas.microsoft.com/office/drawing/2014/main" xmlns="" id="{23CAF23D-AFBB-FA9C-8AE5-E3DFE914F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0 w 192"/>
                  <a:gd name="T1" fmla="*/ 0 h 167"/>
                  <a:gd name="T2" fmla="*/ 0 w 192"/>
                  <a:gd name="T3" fmla="*/ 0 h 167"/>
                  <a:gd name="T4" fmla="*/ 0 w 192"/>
                  <a:gd name="T5" fmla="*/ 0 h 167"/>
                  <a:gd name="T6" fmla="*/ 0 w 192"/>
                  <a:gd name="T7" fmla="*/ 0 h 167"/>
                  <a:gd name="T8" fmla="*/ 0 w 192"/>
                  <a:gd name="T9" fmla="*/ 0 h 167"/>
                  <a:gd name="T10" fmla="*/ 0 w 192"/>
                  <a:gd name="T11" fmla="*/ 0 h 167"/>
                  <a:gd name="T12" fmla="*/ 0 w 192"/>
                  <a:gd name="T13" fmla="*/ 0 h 167"/>
                  <a:gd name="T14" fmla="*/ 0 w 192"/>
                  <a:gd name="T15" fmla="*/ 0 h 167"/>
                  <a:gd name="T16" fmla="*/ 0 w 192"/>
                  <a:gd name="T17" fmla="*/ 0 h 167"/>
                  <a:gd name="T18" fmla="*/ 0 w 192"/>
                  <a:gd name="T19" fmla="*/ 0 h 167"/>
                  <a:gd name="T20" fmla="*/ 0 w 192"/>
                  <a:gd name="T21" fmla="*/ 0 h 167"/>
                  <a:gd name="T22" fmla="*/ 0 w 192"/>
                  <a:gd name="T23" fmla="*/ 0 h 167"/>
                  <a:gd name="T24" fmla="*/ 0 w 192"/>
                  <a:gd name="T25" fmla="*/ 0 h 167"/>
                  <a:gd name="T26" fmla="*/ 0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243">
                <a:extLst>
                  <a:ext uri="{FF2B5EF4-FFF2-40B4-BE49-F238E27FC236}">
                    <a16:creationId xmlns:a16="http://schemas.microsoft.com/office/drawing/2014/main" xmlns="" id="{6CD72BE7-ACF5-2C13-1DF3-D6C3E5DCF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0 h 35"/>
                  <a:gd name="T4" fmla="*/ 0 w 9"/>
                  <a:gd name="T5" fmla="*/ 0 h 35"/>
                  <a:gd name="T6" fmla="*/ 0 w 9"/>
                  <a:gd name="T7" fmla="*/ 0 h 35"/>
                  <a:gd name="T8" fmla="*/ 0 w 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244">
                <a:extLst>
                  <a:ext uri="{FF2B5EF4-FFF2-40B4-BE49-F238E27FC236}">
                    <a16:creationId xmlns:a16="http://schemas.microsoft.com/office/drawing/2014/main" xmlns="" id="{860D7881-1380-31CC-DDF8-30C6CCD2B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0 w 3109"/>
                  <a:gd name="T1" fmla="*/ 0 h 35"/>
                  <a:gd name="T2" fmla="*/ 0 w 3109"/>
                  <a:gd name="T3" fmla="*/ 0 h 35"/>
                  <a:gd name="T4" fmla="*/ 0 w 3109"/>
                  <a:gd name="T5" fmla="*/ 0 h 35"/>
                  <a:gd name="T6" fmla="*/ 0 w 3109"/>
                  <a:gd name="T7" fmla="*/ 0 h 35"/>
                  <a:gd name="T8" fmla="*/ 0 w 3109"/>
                  <a:gd name="T9" fmla="*/ 0 h 35"/>
                  <a:gd name="T10" fmla="*/ 0 w 3109"/>
                  <a:gd name="T11" fmla="*/ 0 h 35"/>
                  <a:gd name="T12" fmla="*/ 0 w 3109"/>
                  <a:gd name="T13" fmla="*/ 0 h 35"/>
                  <a:gd name="T14" fmla="*/ 0 w 3109"/>
                  <a:gd name="T15" fmla="*/ 0 h 35"/>
                  <a:gd name="T16" fmla="*/ 0 w 3109"/>
                  <a:gd name="T17" fmla="*/ 0 h 35"/>
                  <a:gd name="T18" fmla="*/ 0 w 3109"/>
                  <a:gd name="T19" fmla="*/ 0 h 35"/>
                  <a:gd name="T20" fmla="*/ 0 w 3109"/>
                  <a:gd name="T21" fmla="*/ 0 h 35"/>
                  <a:gd name="T22" fmla="*/ 0 w 3109"/>
                  <a:gd name="T23" fmla="*/ 0 h 35"/>
                  <a:gd name="T24" fmla="*/ 0 w 3109"/>
                  <a:gd name="T25" fmla="*/ 0 h 35"/>
                  <a:gd name="T26" fmla="*/ 0 w 3109"/>
                  <a:gd name="T27" fmla="*/ 0 h 35"/>
                  <a:gd name="T28" fmla="*/ 0 w 3109"/>
                  <a:gd name="T29" fmla="*/ 0 h 35"/>
                  <a:gd name="T30" fmla="*/ 0 w 3109"/>
                  <a:gd name="T31" fmla="*/ 0 h 35"/>
                  <a:gd name="T32" fmla="*/ 0 w 3109"/>
                  <a:gd name="T33" fmla="*/ 0 h 35"/>
                  <a:gd name="T34" fmla="*/ 0 w 3109"/>
                  <a:gd name="T35" fmla="*/ 0 h 35"/>
                  <a:gd name="T36" fmla="*/ 0 w 3109"/>
                  <a:gd name="T37" fmla="*/ 0 h 35"/>
                  <a:gd name="T38" fmla="*/ 0 w 3109"/>
                  <a:gd name="T39" fmla="*/ 0 h 35"/>
                  <a:gd name="T40" fmla="*/ 0 w 3109"/>
                  <a:gd name="T41" fmla="*/ 0 h 35"/>
                  <a:gd name="T42" fmla="*/ 0 w 3109"/>
                  <a:gd name="T43" fmla="*/ 0 h 35"/>
                  <a:gd name="T44" fmla="*/ 0 w 3109"/>
                  <a:gd name="T45" fmla="*/ 0 h 35"/>
                  <a:gd name="T46" fmla="*/ 0 w 3109"/>
                  <a:gd name="T47" fmla="*/ 0 h 35"/>
                  <a:gd name="T48" fmla="*/ 0 w 3109"/>
                  <a:gd name="T49" fmla="*/ 0 h 35"/>
                  <a:gd name="T50" fmla="*/ 0 w 3109"/>
                  <a:gd name="T51" fmla="*/ 0 h 35"/>
                  <a:gd name="T52" fmla="*/ 0 w 3109"/>
                  <a:gd name="T53" fmla="*/ 0 h 35"/>
                  <a:gd name="T54" fmla="*/ 0 w 3109"/>
                  <a:gd name="T55" fmla="*/ 0 h 35"/>
                  <a:gd name="T56" fmla="*/ 0 w 3109"/>
                  <a:gd name="T57" fmla="*/ 0 h 35"/>
                  <a:gd name="T58" fmla="*/ 0 w 3109"/>
                  <a:gd name="T59" fmla="*/ 0 h 35"/>
                  <a:gd name="T60" fmla="*/ 0 w 3109"/>
                  <a:gd name="T61" fmla="*/ 0 h 35"/>
                  <a:gd name="T62" fmla="*/ 0 w 3109"/>
                  <a:gd name="T63" fmla="*/ 0 h 35"/>
                  <a:gd name="T64" fmla="*/ 0 w 3109"/>
                  <a:gd name="T65" fmla="*/ 0 h 35"/>
                  <a:gd name="T66" fmla="*/ 0 w 3109"/>
                  <a:gd name="T67" fmla="*/ 0 h 35"/>
                  <a:gd name="T68" fmla="*/ 0 w 3109"/>
                  <a:gd name="T69" fmla="*/ 0 h 35"/>
                  <a:gd name="T70" fmla="*/ 0 w 3109"/>
                  <a:gd name="T71" fmla="*/ 0 h 35"/>
                  <a:gd name="T72" fmla="*/ 0 w 3109"/>
                  <a:gd name="T73" fmla="*/ 0 h 35"/>
                  <a:gd name="T74" fmla="*/ 0 w 3109"/>
                  <a:gd name="T75" fmla="*/ 0 h 35"/>
                  <a:gd name="T76" fmla="*/ 0 w 3109"/>
                  <a:gd name="T77" fmla="*/ 0 h 35"/>
                  <a:gd name="T78" fmla="*/ 0 w 3109"/>
                  <a:gd name="T79" fmla="*/ 0 h 35"/>
                  <a:gd name="T80" fmla="*/ 0 w 3109"/>
                  <a:gd name="T81" fmla="*/ 0 h 35"/>
                  <a:gd name="T82" fmla="*/ 0 w 3109"/>
                  <a:gd name="T83" fmla="*/ 0 h 35"/>
                  <a:gd name="T84" fmla="*/ 0 w 3109"/>
                  <a:gd name="T85" fmla="*/ 0 h 35"/>
                  <a:gd name="T86" fmla="*/ 0 w 3109"/>
                  <a:gd name="T87" fmla="*/ 0 h 35"/>
                  <a:gd name="T88" fmla="*/ 0 w 3109"/>
                  <a:gd name="T89" fmla="*/ 0 h 35"/>
                  <a:gd name="T90" fmla="*/ 0 w 3109"/>
                  <a:gd name="T91" fmla="*/ 0 h 35"/>
                  <a:gd name="T92" fmla="*/ 0 w 3109"/>
                  <a:gd name="T93" fmla="*/ 0 h 35"/>
                  <a:gd name="T94" fmla="*/ 0 w 3109"/>
                  <a:gd name="T95" fmla="*/ 0 h 35"/>
                  <a:gd name="T96" fmla="*/ 0 w 3109"/>
                  <a:gd name="T97" fmla="*/ 0 h 35"/>
                  <a:gd name="T98" fmla="*/ 0 w 3109"/>
                  <a:gd name="T99" fmla="*/ 0 h 35"/>
                  <a:gd name="T100" fmla="*/ 0 w 3109"/>
                  <a:gd name="T101" fmla="*/ 0 h 35"/>
                  <a:gd name="T102" fmla="*/ 0 w 3109"/>
                  <a:gd name="T103" fmla="*/ 0 h 35"/>
                  <a:gd name="T104" fmla="*/ 0 w 3109"/>
                  <a:gd name="T105" fmla="*/ 0 h 35"/>
                  <a:gd name="T106" fmla="*/ 0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245">
                <a:extLst>
                  <a:ext uri="{FF2B5EF4-FFF2-40B4-BE49-F238E27FC236}">
                    <a16:creationId xmlns:a16="http://schemas.microsoft.com/office/drawing/2014/main" xmlns="" id="{B26918A2-C87C-A4C5-5DCE-E1BCE4084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0 h 105"/>
                  <a:gd name="T12" fmla="*/ 0 w 105"/>
                  <a:gd name="T13" fmla="*/ 0 h 105"/>
                  <a:gd name="T14" fmla="*/ 0 w 105"/>
                  <a:gd name="T15" fmla="*/ 0 h 105"/>
                  <a:gd name="T16" fmla="*/ 0 w 105"/>
                  <a:gd name="T17" fmla="*/ 0 h 105"/>
                  <a:gd name="T18" fmla="*/ 0 w 105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246">
                <a:extLst>
                  <a:ext uri="{FF2B5EF4-FFF2-40B4-BE49-F238E27FC236}">
                    <a16:creationId xmlns:a16="http://schemas.microsoft.com/office/drawing/2014/main" xmlns="" id="{CDA845D8-8E74-ED64-B131-44D127A19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0 w 231"/>
                  <a:gd name="T1" fmla="*/ 0 h 97"/>
                  <a:gd name="T2" fmla="*/ 0 w 231"/>
                  <a:gd name="T3" fmla="*/ 0 h 97"/>
                  <a:gd name="T4" fmla="*/ 0 w 231"/>
                  <a:gd name="T5" fmla="*/ 0 h 97"/>
                  <a:gd name="T6" fmla="*/ 0 w 231"/>
                  <a:gd name="T7" fmla="*/ 0 h 97"/>
                  <a:gd name="T8" fmla="*/ 0 w 231"/>
                  <a:gd name="T9" fmla="*/ 0 h 97"/>
                  <a:gd name="T10" fmla="*/ 0 w 231"/>
                  <a:gd name="T11" fmla="*/ 0 h 97"/>
                  <a:gd name="T12" fmla="*/ 0 w 231"/>
                  <a:gd name="T13" fmla="*/ 0 h 97"/>
                  <a:gd name="T14" fmla="*/ 0 w 231"/>
                  <a:gd name="T15" fmla="*/ 0 h 97"/>
                  <a:gd name="T16" fmla="*/ 0 w 231"/>
                  <a:gd name="T17" fmla="*/ 0 h 97"/>
                  <a:gd name="T18" fmla="*/ 0 w 231"/>
                  <a:gd name="T19" fmla="*/ 0 h 97"/>
                  <a:gd name="T20" fmla="*/ 0 w 231"/>
                  <a:gd name="T21" fmla="*/ 0 h 97"/>
                  <a:gd name="T22" fmla="*/ 0 w 231"/>
                  <a:gd name="T23" fmla="*/ 0 h 97"/>
                  <a:gd name="T24" fmla="*/ 0 w 231"/>
                  <a:gd name="T25" fmla="*/ 0 h 97"/>
                  <a:gd name="T26" fmla="*/ 0 w 231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Freeform 247">
                <a:extLst>
                  <a:ext uri="{FF2B5EF4-FFF2-40B4-BE49-F238E27FC236}">
                    <a16:creationId xmlns:a16="http://schemas.microsoft.com/office/drawing/2014/main" xmlns="" id="{41BAF980-8FCB-84C6-C6A3-7E9D9CAFF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0 w 2269"/>
                  <a:gd name="T1" fmla="*/ 0 h 2069"/>
                  <a:gd name="T2" fmla="*/ 0 w 2269"/>
                  <a:gd name="T3" fmla="*/ 0 h 2069"/>
                  <a:gd name="T4" fmla="*/ 0 w 2269"/>
                  <a:gd name="T5" fmla="*/ 0 h 2069"/>
                  <a:gd name="T6" fmla="*/ 0 w 2269"/>
                  <a:gd name="T7" fmla="*/ 0 h 2069"/>
                  <a:gd name="T8" fmla="*/ 0 w 2269"/>
                  <a:gd name="T9" fmla="*/ 0 h 2069"/>
                  <a:gd name="T10" fmla="*/ 0 w 2269"/>
                  <a:gd name="T11" fmla="*/ 0 h 2069"/>
                  <a:gd name="T12" fmla="*/ 0 w 2269"/>
                  <a:gd name="T13" fmla="*/ 0 h 2069"/>
                  <a:gd name="T14" fmla="*/ 0 w 2269"/>
                  <a:gd name="T15" fmla="*/ 0 h 2069"/>
                  <a:gd name="T16" fmla="*/ 0 w 2269"/>
                  <a:gd name="T17" fmla="*/ 0 h 2069"/>
                  <a:gd name="T18" fmla="*/ 0 w 2269"/>
                  <a:gd name="T19" fmla="*/ 0 h 2069"/>
                  <a:gd name="T20" fmla="*/ 0 w 2269"/>
                  <a:gd name="T21" fmla="*/ 0 h 2069"/>
                  <a:gd name="T22" fmla="*/ 0 w 2269"/>
                  <a:gd name="T23" fmla="*/ 0 h 2069"/>
                  <a:gd name="T24" fmla="*/ 0 w 2269"/>
                  <a:gd name="T25" fmla="*/ 0 h 2069"/>
                  <a:gd name="T26" fmla="*/ 0 w 2269"/>
                  <a:gd name="T27" fmla="*/ 0 h 2069"/>
                  <a:gd name="T28" fmla="*/ 0 w 2269"/>
                  <a:gd name="T29" fmla="*/ 0 h 2069"/>
                  <a:gd name="T30" fmla="*/ 0 w 2269"/>
                  <a:gd name="T31" fmla="*/ 0 h 2069"/>
                  <a:gd name="T32" fmla="*/ 0 w 2269"/>
                  <a:gd name="T33" fmla="*/ 0 h 2069"/>
                  <a:gd name="T34" fmla="*/ 0 w 2269"/>
                  <a:gd name="T35" fmla="*/ 0 h 2069"/>
                  <a:gd name="T36" fmla="*/ 0 w 2269"/>
                  <a:gd name="T37" fmla="*/ 0 h 2069"/>
                  <a:gd name="T38" fmla="*/ 0 w 2269"/>
                  <a:gd name="T39" fmla="*/ 0 h 2069"/>
                  <a:gd name="T40" fmla="*/ 0 w 2269"/>
                  <a:gd name="T41" fmla="*/ 0 h 2069"/>
                  <a:gd name="T42" fmla="*/ 0 w 2269"/>
                  <a:gd name="T43" fmla="*/ 0 h 2069"/>
                  <a:gd name="T44" fmla="*/ 0 w 2269"/>
                  <a:gd name="T45" fmla="*/ 0 h 2069"/>
                  <a:gd name="T46" fmla="*/ 0 w 2269"/>
                  <a:gd name="T47" fmla="*/ 0 h 2069"/>
                  <a:gd name="T48" fmla="*/ 0 w 2269"/>
                  <a:gd name="T49" fmla="*/ 0 h 2069"/>
                  <a:gd name="T50" fmla="*/ 0 w 2269"/>
                  <a:gd name="T51" fmla="*/ 0 h 2069"/>
                  <a:gd name="T52" fmla="*/ 0 w 2269"/>
                  <a:gd name="T53" fmla="*/ 0 h 2069"/>
                  <a:gd name="T54" fmla="*/ 0 w 2269"/>
                  <a:gd name="T55" fmla="*/ 0 h 2069"/>
                  <a:gd name="T56" fmla="*/ 0 w 2269"/>
                  <a:gd name="T57" fmla="*/ 0 h 2069"/>
                  <a:gd name="T58" fmla="*/ 0 w 2269"/>
                  <a:gd name="T59" fmla="*/ 0 h 2069"/>
                  <a:gd name="T60" fmla="*/ 0 w 2269"/>
                  <a:gd name="T61" fmla="*/ 0 h 2069"/>
                  <a:gd name="T62" fmla="*/ 0 w 2269"/>
                  <a:gd name="T63" fmla="*/ 0 h 2069"/>
                  <a:gd name="T64" fmla="*/ 0 w 2269"/>
                  <a:gd name="T65" fmla="*/ 0 h 2069"/>
                  <a:gd name="T66" fmla="*/ 0 w 2269"/>
                  <a:gd name="T67" fmla="*/ 0 h 2069"/>
                  <a:gd name="T68" fmla="*/ 0 w 2269"/>
                  <a:gd name="T69" fmla="*/ 0 h 2069"/>
                  <a:gd name="T70" fmla="*/ 0 w 2269"/>
                  <a:gd name="T71" fmla="*/ 0 h 2069"/>
                  <a:gd name="T72" fmla="*/ 0 w 2269"/>
                  <a:gd name="T73" fmla="*/ 0 h 2069"/>
                  <a:gd name="T74" fmla="*/ 0 w 2269"/>
                  <a:gd name="T75" fmla="*/ 0 h 2069"/>
                  <a:gd name="T76" fmla="*/ 0 w 2269"/>
                  <a:gd name="T77" fmla="*/ 0 h 2069"/>
                  <a:gd name="T78" fmla="*/ 0 w 2269"/>
                  <a:gd name="T79" fmla="*/ 0 h 2069"/>
                  <a:gd name="T80" fmla="*/ 0 w 2269"/>
                  <a:gd name="T81" fmla="*/ 0 h 2069"/>
                  <a:gd name="T82" fmla="*/ 0 w 2269"/>
                  <a:gd name="T83" fmla="*/ 0 h 2069"/>
                  <a:gd name="T84" fmla="*/ 0 w 2269"/>
                  <a:gd name="T85" fmla="*/ 0 h 2069"/>
                  <a:gd name="T86" fmla="*/ 0 w 2269"/>
                  <a:gd name="T87" fmla="*/ 0 h 2069"/>
                  <a:gd name="T88" fmla="*/ 0 w 2269"/>
                  <a:gd name="T89" fmla="*/ 0 h 2069"/>
                  <a:gd name="T90" fmla="*/ 0 w 2269"/>
                  <a:gd name="T91" fmla="*/ 0 h 2069"/>
                  <a:gd name="T92" fmla="*/ 0 w 2269"/>
                  <a:gd name="T93" fmla="*/ 0 h 2069"/>
                  <a:gd name="T94" fmla="*/ 0 w 2269"/>
                  <a:gd name="T95" fmla="*/ 0 h 2069"/>
                  <a:gd name="T96" fmla="*/ 0 w 2269"/>
                  <a:gd name="T97" fmla="*/ 0 h 2069"/>
                  <a:gd name="T98" fmla="*/ 0 w 2269"/>
                  <a:gd name="T99" fmla="*/ 0 h 2069"/>
                  <a:gd name="T100" fmla="*/ 0 w 2269"/>
                  <a:gd name="T101" fmla="*/ 0 h 2069"/>
                  <a:gd name="T102" fmla="*/ 0 w 2269"/>
                  <a:gd name="T103" fmla="*/ 0 h 2069"/>
                  <a:gd name="T104" fmla="*/ 0 w 2269"/>
                  <a:gd name="T105" fmla="*/ 0 h 2069"/>
                  <a:gd name="T106" fmla="*/ 0 w 2269"/>
                  <a:gd name="T107" fmla="*/ 0 h 2069"/>
                  <a:gd name="T108" fmla="*/ 0 w 2269"/>
                  <a:gd name="T109" fmla="*/ 0 h 2069"/>
                  <a:gd name="T110" fmla="*/ 0 w 2269"/>
                  <a:gd name="T111" fmla="*/ 0 h 2069"/>
                  <a:gd name="T112" fmla="*/ 0 w 2269"/>
                  <a:gd name="T113" fmla="*/ 0 h 2069"/>
                  <a:gd name="T114" fmla="*/ 0 w 2269"/>
                  <a:gd name="T115" fmla="*/ 0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Freeform 248">
                <a:extLst>
                  <a:ext uri="{FF2B5EF4-FFF2-40B4-BE49-F238E27FC236}">
                    <a16:creationId xmlns:a16="http://schemas.microsoft.com/office/drawing/2014/main" xmlns="" id="{6539EF97-76E8-3487-61CD-E85D48AC8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0 w 2223"/>
                  <a:gd name="T1" fmla="*/ 0 h 795"/>
                  <a:gd name="T2" fmla="*/ 0 w 2223"/>
                  <a:gd name="T3" fmla="*/ 0 h 795"/>
                  <a:gd name="T4" fmla="*/ 0 w 2223"/>
                  <a:gd name="T5" fmla="*/ 0 h 795"/>
                  <a:gd name="T6" fmla="*/ 0 w 2223"/>
                  <a:gd name="T7" fmla="*/ 0 h 795"/>
                  <a:gd name="T8" fmla="*/ 0 w 2223"/>
                  <a:gd name="T9" fmla="*/ 0 h 795"/>
                  <a:gd name="T10" fmla="*/ 0 w 2223"/>
                  <a:gd name="T11" fmla="*/ 0 h 795"/>
                  <a:gd name="T12" fmla="*/ 0 w 2223"/>
                  <a:gd name="T13" fmla="*/ 0 h 795"/>
                  <a:gd name="T14" fmla="*/ 0 w 2223"/>
                  <a:gd name="T15" fmla="*/ 0 h 795"/>
                  <a:gd name="T16" fmla="*/ 0 w 2223"/>
                  <a:gd name="T17" fmla="*/ 0 h 795"/>
                  <a:gd name="T18" fmla="*/ 0 w 2223"/>
                  <a:gd name="T19" fmla="*/ 0 h 795"/>
                  <a:gd name="T20" fmla="*/ 0 w 2223"/>
                  <a:gd name="T21" fmla="*/ 0 h 795"/>
                  <a:gd name="T22" fmla="*/ 0 w 2223"/>
                  <a:gd name="T23" fmla="*/ 0 h 795"/>
                  <a:gd name="T24" fmla="*/ 0 w 2223"/>
                  <a:gd name="T25" fmla="*/ 0 h 795"/>
                  <a:gd name="T26" fmla="*/ 0 w 2223"/>
                  <a:gd name="T27" fmla="*/ 0 h 795"/>
                  <a:gd name="T28" fmla="*/ 0 w 2223"/>
                  <a:gd name="T29" fmla="*/ 0 h 795"/>
                  <a:gd name="T30" fmla="*/ 0 w 2223"/>
                  <a:gd name="T31" fmla="*/ 0 h 795"/>
                  <a:gd name="T32" fmla="*/ 0 w 2223"/>
                  <a:gd name="T33" fmla="*/ 0 h 795"/>
                  <a:gd name="T34" fmla="*/ 0 w 2223"/>
                  <a:gd name="T35" fmla="*/ 0 h 795"/>
                  <a:gd name="T36" fmla="*/ 0 w 2223"/>
                  <a:gd name="T37" fmla="*/ 0 h 795"/>
                  <a:gd name="T38" fmla="*/ 0 w 2223"/>
                  <a:gd name="T39" fmla="*/ 0 h 795"/>
                  <a:gd name="T40" fmla="*/ 0 w 2223"/>
                  <a:gd name="T41" fmla="*/ 0 h 795"/>
                  <a:gd name="T42" fmla="*/ 0 w 2223"/>
                  <a:gd name="T43" fmla="*/ 0 h 795"/>
                  <a:gd name="T44" fmla="*/ 0 w 2223"/>
                  <a:gd name="T45" fmla="*/ 0 h 795"/>
                  <a:gd name="T46" fmla="*/ 0 w 2223"/>
                  <a:gd name="T47" fmla="*/ 0 h 795"/>
                  <a:gd name="T48" fmla="*/ 0 w 2223"/>
                  <a:gd name="T49" fmla="*/ 0 h 795"/>
                  <a:gd name="T50" fmla="*/ 0 w 2223"/>
                  <a:gd name="T51" fmla="*/ 0 h 795"/>
                  <a:gd name="T52" fmla="*/ 0 w 2223"/>
                  <a:gd name="T53" fmla="*/ 0 h 795"/>
                  <a:gd name="T54" fmla="*/ 0 w 2223"/>
                  <a:gd name="T55" fmla="*/ 0 h 795"/>
                  <a:gd name="T56" fmla="*/ 0 w 2223"/>
                  <a:gd name="T57" fmla="*/ 0 h 795"/>
                  <a:gd name="T58" fmla="*/ 0 w 2223"/>
                  <a:gd name="T59" fmla="*/ 0 h 795"/>
                  <a:gd name="T60" fmla="*/ 0 w 2223"/>
                  <a:gd name="T61" fmla="*/ 0 h 795"/>
                  <a:gd name="T62" fmla="*/ 0 w 2223"/>
                  <a:gd name="T63" fmla="*/ 0 h 795"/>
                  <a:gd name="T64" fmla="*/ 0 w 2223"/>
                  <a:gd name="T65" fmla="*/ 0 h 795"/>
                  <a:gd name="T66" fmla="*/ 0 w 2223"/>
                  <a:gd name="T67" fmla="*/ 0 h 795"/>
                  <a:gd name="T68" fmla="*/ 0 w 2223"/>
                  <a:gd name="T69" fmla="*/ 0 h 795"/>
                  <a:gd name="T70" fmla="*/ 0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Freeform 249">
                <a:extLst>
                  <a:ext uri="{FF2B5EF4-FFF2-40B4-BE49-F238E27FC236}">
                    <a16:creationId xmlns:a16="http://schemas.microsoft.com/office/drawing/2014/main" xmlns="" id="{B0B28181-A1BE-A7B2-55B5-C7E9E717C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0 w 48"/>
                  <a:gd name="T1" fmla="*/ 0 h 8"/>
                  <a:gd name="T2" fmla="*/ 0 w 48"/>
                  <a:gd name="T3" fmla="*/ 0 h 8"/>
                  <a:gd name="T4" fmla="*/ 0 w 48"/>
                  <a:gd name="T5" fmla="*/ 0 h 8"/>
                  <a:gd name="T6" fmla="*/ 0 w 48"/>
                  <a:gd name="T7" fmla="*/ 0 h 8"/>
                  <a:gd name="T8" fmla="*/ 0 w 48"/>
                  <a:gd name="T9" fmla="*/ 0 h 8"/>
                  <a:gd name="T10" fmla="*/ 0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Freeform 250">
                <a:extLst>
                  <a:ext uri="{FF2B5EF4-FFF2-40B4-BE49-F238E27FC236}">
                    <a16:creationId xmlns:a16="http://schemas.microsoft.com/office/drawing/2014/main" xmlns="" id="{F8BF49B3-80A3-AD31-5B47-374D575AA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0 w 2289"/>
                  <a:gd name="T1" fmla="*/ 0 h 995"/>
                  <a:gd name="T2" fmla="*/ 0 w 2289"/>
                  <a:gd name="T3" fmla="*/ 0 h 995"/>
                  <a:gd name="T4" fmla="*/ 0 w 2289"/>
                  <a:gd name="T5" fmla="*/ 0 h 995"/>
                  <a:gd name="T6" fmla="*/ 0 w 2289"/>
                  <a:gd name="T7" fmla="*/ 0 h 995"/>
                  <a:gd name="T8" fmla="*/ 0 w 2289"/>
                  <a:gd name="T9" fmla="*/ 0 h 995"/>
                  <a:gd name="T10" fmla="*/ 0 w 2289"/>
                  <a:gd name="T11" fmla="*/ 0 h 995"/>
                  <a:gd name="T12" fmla="*/ 0 w 2289"/>
                  <a:gd name="T13" fmla="*/ 0 h 995"/>
                  <a:gd name="T14" fmla="*/ 0 w 2289"/>
                  <a:gd name="T15" fmla="*/ 0 h 995"/>
                  <a:gd name="T16" fmla="*/ 0 w 2289"/>
                  <a:gd name="T17" fmla="*/ 0 h 995"/>
                  <a:gd name="T18" fmla="*/ 0 w 2289"/>
                  <a:gd name="T19" fmla="*/ 0 h 995"/>
                  <a:gd name="T20" fmla="*/ 0 w 2289"/>
                  <a:gd name="T21" fmla="*/ 0 h 995"/>
                  <a:gd name="T22" fmla="*/ 0 w 2289"/>
                  <a:gd name="T23" fmla="*/ 0 h 995"/>
                  <a:gd name="T24" fmla="*/ 0 w 2289"/>
                  <a:gd name="T25" fmla="*/ 0 h 995"/>
                  <a:gd name="T26" fmla="*/ 0 w 2289"/>
                  <a:gd name="T27" fmla="*/ 0 h 995"/>
                  <a:gd name="T28" fmla="*/ 0 w 2289"/>
                  <a:gd name="T29" fmla="*/ 0 h 995"/>
                  <a:gd name="T30" fmla="*/ 0 w 2289"/>
                  <a:gd name="T31" fmla="*/ 0 h 995"/>
                  <a:gd name="T32" fmla="*/ 0 w 2289"/>
                  <a:gd name="T33" fmla="*/ 0 h 995"/>
                  <a:gd name="T34" fmla="*/ 0 w 2289"/>
                  <a:gd name="T35" fmla="*/ 0 h 995"/>
                  <a:gd name="T36" fmla="*/ 0 w 2289"/>
                  <a:gd name="T37" fmla="*/ 0 h 995"/>
                  <a:gd name="T38" fmla="*/ 0 w 2289"/>
                  <a:gd name="T39" fmla="*/ 0 h 995"/>
                  <a:gd name="T40" fmla="*/ 0 w 2289"/>
                  <a:gd name="T41" fmla="*/ 0 h 995"/>
                  <a:gd name="T42" fmla="*/ 0 w 2289"/>
                  <a:gd name="T43" fmla="*/ 0 h 995"/>
                  <a:gd name="T44" fmla="*/ 0 w 2289"/>
                  <a:gd name="T45" fmla="*/ 0 h 995"/>
                  <a:gd name="T46" fmla="*/ 0 w 2289"/>
                  <a:gd name="T47" fmla="*/ 0 h 995"/>
                  <a:gd name="T48" fmla="*/ 0 w 2289"/>
                  <a:gd name="T49" fmla="*/ 0 h 995"/>
                  <a:gd name="T50" fmla="*/ 0 w 2289"/>
                  <a:gd name="T51" fmla="*/ 0 h 995"/>
                  <a:gd name="T52" fmla="*/ 0 w 2289"/>
                  <a:gd name="T53" fmla="*/ 0 h 995"/>
                  <a:gd name="T54" fmla="*/ 0 w 2289"/>
                  <a:gd name="T55" fmla="*/ 0 h 995"/>
                  <a:gd name="T56" fmla="*/ 0 w 2289"/>
                  <a:gd name="T57" fmla="*/ 0 h 995"/>
                  <a:gd name="T58" fmla="*/ 0 w 2289"/>
                  <a:gd name="T59" fmla="*/ 0 h 995"/>
                  <a:gd name="T60" fmla="*/ 0 w 2289"/>
                  <a:gd name="T61" fmla="*/ 0 h 995"/>
                  <a:gd name="T62" fmla="*/ 0 w 2289"/>
                  <a:gd name="T63" fmla="*/ 0 h 995"/>
                  <a:gd name="T64" fmla="*/ 0 w 2289"/>
                  <a:gd name="T65" fmla="*/ 0 h 995"/>
                  <a:gd name="T66" fmla="*/ 0 w 2289"/>
                  <a:gd name="T67" fmla="*/ 0 h 995"/>
                  <a:gd name="T68" fmla="*/ 0 w 2289"/>
                  <a:gd name="T69" fmla="*/ 0 h 995"/>
                  <a:gd name="T70" fmla="*/ 0 w 2289"/>
                  <a:gd name="T71" fmla="*/ 0 h 995"/>
                  <a:gd name="T72" fmla="*/ 0 w 2289"/>
                  <a:gd name="T73" fmla="*/ 0 h 995"/>
                  <a:gd name="T74" fmla="*/ 0 w 2289"/>
                  <a:gd name="T75" fmla="*/ 0 h 995"/>
                  <a:gd name="T76" fmla="*/ 0 w 2289"/>
                  <a:gd name="T77" fmla="*/ 0 h 995"/>
                  <a:gd name="T78" fmla="*/ 0 w 2289"/>
                  <a:gd name="T79" fmla="*/ 0 h 995"/>
                  <a:gd name="T80" fmla="*/ 0 w 2289"/>
                  <a:gd name="T81" fmla="*/ 0 h 995"/>
                  <a:gd name="T82" fmla="*/ 0 w 2289"/>
                  <a:gd name="T83" fmla="*/ 0 h 995"/>
                  <a:gd name="T84" fmla="*/ 0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251">
                <a:extLst>
                  <a:ext uri="{FF2B5EF4-FFF2-40B4-BE49-F238E27FC236}">
                    <a16:creationId xmlns:a16="http://schemas.microsoft.com/office/drawing/2014/main" xmlns="" id="{7843EE91-0BB3-B0A5-DB3A-083544348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0 w 66"/>
                  <a:gd name="T1" fmla="*/ 0 h 287"/>
                  <a:gd name="T2" fmla="*/ 0 w 66"/>
                  <a:gd name="T3" fmla="*/ 0 h 287"/>
                  <a:gd name="T4" fmla="*/ 0 w 66"/>
                  <a:gd name="T5" fmla="*/ 0 h 287"/>
                  <a:gd name="T6" fmla="*/ 0 w 66"/>
                  <a:gd name="T7" fmla="*/ 0 h 287"/>
                  <a:gd name="T8" fmla="*/ 0 w 66"/>
                  <a:gd name="T9" fmla="*/ 0 h 287"/>
                  <a:gd name="T10" fmla="*/ 0 w 66"/>
                  <a:gd name="T11" fmla="*/ 0 h 287"/>
                  <a:gd name="T12" fmla="*/ 0 w 66"/>
                  <a:gd name="T13" fmla="*/ 0 h 287"/>
                  <a:gd name="T14" fmla="*/ 0 w 66"/>
                  <a:gd name="T15" fmla="*/ 0 h 287"/>
                  <a:gd name="T16" fmla="*/ 0 w 66"/>
                  <a:gd name="T17" fmla="*/ 0 h 287"/>
                  <a:gd name="T18" fmla="*/ 0 w 66"/>
                  <a:gd name="T19" fmla="*/ 0 h 287"/>
                  <a:gd name="T20" fmla="*/ 0 w 66"/>
                  <a:gd name="T21" fmla="*/ 0 h 287"/>
                  <a:gd name="T22" fmla="*/ 0 w 66"/>
                  <a:gd name="T23" fmla="*/ 0 h 287"/>
                  <a:gd name="T24" fmla="*/ 0 w 66"/>
                  <a:gd name="T25" fmla="*/ 0 h 287"/>
                  <a:gd name="T26" fmla="*/ 0 w 66"/>
                  <a:gd name="T27" fmla="*/ 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252">
                <a:extLst>
                  <a:ext uri="{FF2B5EF4-FFF2-40B4-BE49-F238E27FC236}">
                    <a16:creationId xmlns:a16="http://schemas.microsoft.com/office/drawing/2014/main" xmlns="" id="{F7CACE5F-AD0D-171C-11DC-704A584E2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0 w 590"/>
                  <a:gd name="T1" fmla="*/ 0 h 515"/>
                  <a:gd name="T2" fmla="*/ 0 w 590"/>
                  <a:gd name="T3" fmla="*/ 0 h 515"/>
                  <a:gd name="T4" fmla="*/ 0 w 590"/>
                  <a:gd name="T5" fmla="*/ 0 h 515"/>
                  <a:gd name="T6" fmla="*/ 0 w 590"/>
                  <a:gd name="T7" fmla="*/ 0 h 515"/>
                  <a:gd name="T8" fmla="*/ 0 w 590"/>
                  <a:gd name="T9" fmla="*/ 0 h 515"/>
                  <a:gd name="T10" fmla="*/ 0 w 590"/>
                  <a:gd name="T11" fmla="*/ 0 h 515"/>
                  <a:gd name="T12" fmla="*/ 0 w 590"/>
                  <a:gd name="T13" fmla="*/ 0 h 515"/>
                  <a:gd name="T14" fmla="*/ 0 w 590"/>
                  <a:gd name="T15" fmla="*/ 0 h 515"/>
                  <a:gd name="T16" fmla="*/ 0 w 590"/>
                  <a:gd name="T17" fmla="*/ 0 h 515"/>
                  <a:gd name="T18" fmla="*/ 0 w 590"/>
                  <a:gd name="T19" fmla="*/ 0 h 515"/>
                  <a:gd name="T20" fmla="*/ 0 w 590"/>
                  <a:gd name="T21" fmla="*/ 0 h 515"/>
                  <a:gd name="T22" fmla="*/ 0 w 590"/>
                  <a:gd name="T23" fmla="*/ 0 h 515"/>
                  <a:gd name="T24" fmla="*/ 0 w 590"/>
                  <a:gd name="T25" fmla="*/ 0 h 515"/>
                  <a:gd name="T26" fmla="*/ 0 w 590"/>
                  <a:gd name="T27" fmla="*/ 0 h 515"/>
                  <a:gd name="T28" fmla="*/ 0 w 590"/>
                  <a:gd name="T29" fmla="*/ 0 h 515"/>
                  <a:gd name="T30" fmla="*/ 0 w 590"/>
                  <a:gd name="T31" fmla="*/ 0 h 515"/>
                  <a:gd name="T32" fmla="*/ 0 w 590"/>
                  <a:gd name="T33" fmla="*/ 0 h 515"/>
                  <a:gd name="T34" fmla="*/ 0 w 590"/>
                  <a:gd name="T35" fmla="*/ 0 h 515"/>
                  <a:gd name="T36" fmla="*/ 0 w 590"/>
                  <a:gd name="T37" fmla="*/ 0 h 515"/>
                  <a:gd name="T38" fmla="*/ 0 w 590"/>
                  <a:gd name="T39" fmla="*/ 0 h 515"/>
                  <a:gd name="T40" fmla="*/ 0 w 590"/>
                  <a:gd name="T41" fmla="*/ 0 h 515"/>
                  <a:gd name="T42" fmla="*/ 0 w 590"/>
                  <a:gd name="T43" fmla="*/ 0 h 515"/>
                  <a:gd name="T44" fmla="*/ 0 w 590"/>
                  <a:gd name="T45" fmla="*/ 0 h 515"/>
                  <a:gd name="T46" fmla="*/ 0 w 590"/>
                  <a:gd name="T47" fmla="*/ 0 h 515"/>
                  <a:gd name="T48" fmla="*/ 0 w 590"/>
                  <a:gd name="T49" fmla="*/ 0 h 515"/>
                  <a:gd name="T50" fmla="*/ 0 w 590"/>
                  <a:gd name="T51" fmla="*/ 0 h 515"/>
                  <a:gd name="T52" fmla="*/ 0 w 590"/>
                  <a:gd name="T53" fmla="*/ 0 h 515"/>
                  <a:gd name="T54" fmla="*/ 0 w 590"/>
                  <a:gd name="T55" fmla="*/ 0 h 515"/>
                  <a:gd name="T56" fmla="*/ 0 w 590"/>
                  <a:gd name="T57" fmla="*/ 0 h 515"/>
                  <a:gd name="T58" fmla="*/ 0 w 590"/>
                  <a:gd name="T59" fmla="*/ 0 h 515"/>
                  <a:gd name="T60" fmla="*/ 0 w 590"/>
                  <a:gd name="T61" fmla="*/ 0 h 515"/>
                  <a:gd name="T62" fmla="*/ 0 w 590"/>
                  <a:gd name="T63" fmla="*/ 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253">
                <a:extLst>
                  <a:ext uri="{FF2B5EF4-FFF2-40B4-BE49-F238E27FC236}">
                    <a16:creationId xmlns:a16="http://schemas.microsoft.com/office/drawing/2014/main" xmlns="" id="{EFCDE303-FAB3-3FA7-8224-5398B8D4D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254">
                <a:extLst>
                  <a:ext uri="{FF2B5EF4-FFF2-40B4-BE49-F238E27FC236}">
                    <a16:creationId xmlns:a16="http://schemas.microsoft.com/office/drawing/2014/main" xmlns="" id="{D47158C6-0AEA-6839-0A4C-22EDAC50C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0 w 137"/>
                  <a:gd name="T1" fmla="*/ 0 h 200"/>
                  <a:gd name="T2" fmla="*/ 0 w 137"/>
                  <a:gd name="T3" fmla="*/ 0 h 200"/>
                  <a:gd name="T4" fmla="*/ 0 w 137"/>
                  <a:gd name="T5" fmla="*/ 0 h 200"/>
                  <a:gd name="T6" fmla="*/ 0 w 137"/>
                  <a:gd name="T7" fmla="*/ 0 h 200"/>
                  <a:gd name="T8" fmla="*/ 0 w 137"/>
                  <a:gd name="T9" fmla="*/ 0 h 200"/>
                  <a:gd name="T10" fmla="*/ 0 w 137"/>
                  <a:gd name="T11" fmla="*/ 0 h 200"/>
                  <a:gd name="T12" fmla="*/ 0 w 137"/>
                  <a:gd name="T13" fmla="*/ 0 h 200"/>
                  <a:gd name="T14" fmla="*/ 0 w 137"/>
                  <a:gd name="T15" fmla="*/ 0 h 200"/>
                  <a:gd name="T16" fmla="*/ 0 w 137"/>
                  <a:gd name="T17" fmla="*/ 0 h 200"/>
                  <a:gd name="T18" fmla="*/ 0 w 137"/>
                  <a:gd name="T19" fmla="*/ 0 h 200"/>
                  <a:gd name="T20" fmla="*/ 0 w 137"/>
                  <a:gd name="T21" fmla="*/ 0 h 200"/>
                  <a:gd name="T22" fmla="*/ 0 w 137"/>
                  <a:gd name="T23" fmla="*/ 0 h 200"/>
                  <a:gd name="T24" fmla="*/ 0 w 137"/>
                  <a:gd name="T25" fmla="*/ 0 h 200"/>
                  <a:gd name="T26" fmla="*/ 0 w 137"/>
                  <a:gd name="T27" fmla="*/ 0 h 200"/>
                  <a:gd name="T28" fmla="*/ 0 w 137"/>
                  <a:gd name="T29" fmla="*/ 0 h 200"/>
                  <a:gd name="T30" fmla="*/ 0 w 137"/>
                  <a:gd name="T31" fmla="*/ 0 h 200"/>
                  <a:gd name="T32" fmla="*/ 0 w 137"/>
                  <a:gd name="T33" fmla="*/ 0 h 200"/>
                  <a:gd name="T34" fmla="*/ 0 w 137"/>
                  <a:gd name="T35" fmla="*/ 0 h 200"/>
                  <a:gd name="T36" fmla="*/ 0 w 137"/>
                  <a:gd name="T37" fmla="*/ 0 h 200"/>
                  <a:gd name="T38" fmla="*/ 0 w 137"/>
                  <a:gd name="T39" fmla="*/ 0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255">
                <a:extLst>
                  <a:ext uri="{FF2B5EF4-FFF2-40B4-BE49-F238E27FC236}">
                    <a16:creationId xmlns:a16="http://schemas.microsoft.com/office/drawing/2014/main" xmlns="" id="{E684F8E5-3C8A-E04E-1E95-834880A87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256">
                <a:extLst>
                  <a:ext uri="{FF2B5EF4-FFF2-40B4-BE49-F238E27FC236}">
                    <a16:creationId xmlns:a16="http://schemas.microsoft.com/office/drawing/2014/main" xmlns="" id="{34C9CBD3-0DE8-4521-0640-880203D3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0 w 144"/>
                  <a:gd name="T1" fmla="*/ 0 h 132"/>
                  <a:gd name="T2" fmla="*/ 0 w 144"/>
                  <a:gd name="T3" fmla="*/ 0 h 132"/>
                  <a:gd name="T4" fmla="*/ 0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0 w 144"/>
                  <a:gd name="T15" fmla="*/ 0 h 132"/>
                  <a:gd name="T16" fmla="*/ 0 w 144"/>
                  <a:gd name="T17" fmla="*/ 0 h 132"/>
                  <a:gd name="T18" fmla="*/ 0 w 144"/>
                  <a:gd name="T19" fmla="*/ 0 h 132"/>
                  <a:gd name="T20" fmla="*/ 0 w 144"/>
                  <a:gd name="T21" fmla="*/ 0 h 132"/>
                  <a:gd name="T22" fmla="*/ 0 w 144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257">
                <a:extLst>
                  <a:ext uri="{FF2B5EF4-FFF2-40B4-BE49-F238E27FC236}">
                    <a16:creationId xmlns:a16="http://schemas.microsoft.com/office/drawing/2014/main" xmlns="" id="{AD6E2A82-07E1-DAA4-D509-3F5272B40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Freeform 258">
                <a:extLst>
                  <a:ext uri="{FF2B5EF4-FFF2-40B4-BE49-F238E27FC236}">
                    <a16:creationId xmlns:a16="http://schemas.microsoft.com/office/drawing/2014/main" xmlns="" id="{B1E2E1FD-3E14-5EC2-26B9-B470D9FB5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259">
                <a:extLst>
                  <a:ext uri="{FF2B5EF4-FFF2-40B4-BE49-F238E27FC236}">
                    <a16:creationId xmlns:a16="http://schemas.microsoft.com/office/drawing/2014/main" xmlns="" id="{66BA24E7-B28B-B436-6426-1E11852AC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260">
                <a:extLst>
                  <a:ext uri="{FF2B5EF4-FFF2-40B4-BE49-F238E27FC236}">
                    <a16:creationId xmlns:a16="http://schemas.microsoft.com/office/drawing/2014/main" xmlns="" id="{056A3DF9-DF59-0814-6072-81E916470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Freeform 261">
                <a:extLst>
                  <a:ext uri="{FF2B5EF4-FFF2-40B4-BE49-F238E27FC236}">
                    <a16:creationId xmlns:a16="http://schemas.microsoft.com/office/drawing/2014/main" xmlns="" id="{A641D35B-AE2C-DAC0-9BEE-0B1A99E00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Freeform 262">
                <a:extLst>
                  <a:ext uri="{FF2B5EF4-FFF2-40B4-BE49-F238E27FC236}">
                    <a16:creationId xmlns:a16="http://schemas.microsoft.com/office/drawing/2014/main" xmlns="" id="{F3F34B26-907F-DC13-1226-63C2B04DD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0 w 329"/>
                  <a:gd name="T1" fmla="*/ 0 h 130"/>
                  <a:gd name="T2" fmla="*/ 0 w 329"/>
                  <a:gd name="T3" fmla="*/ 0 h 130"/>
                  <a:gd name="T4" fmla="*/ 0 w 329"/>
                  <a:gd name="T5" fmla="*/ 0 h 130"/>
                  <a:gd name="T6" fmla="*/ 0 w 329"/>
                  <a:gd name="T7" fmla="*/ 0 h 130"/>
                  <a:gd name="T8" fmla="*/ 0 w 329"/>
                  <a:gd name="T9" fmla="*/ 0 h 130"/>
                  <a:gd name="T10" fmla="*/ 0 w 329"/>
                  <a:gd name="T11" fmla="*/ 0 h 130"/>
                  <a:gd name="T12" fmla="*/ 0 w 329"/>
                  <a:gd name="T13" fmla="*/ 0 h 130"/>
                  <a:gd name="T14" fmla="*/ 0 w 329"/>
                  <a:gd name="T15" fmla="*/ 0 h 130"/>
                  <a:gd name="T16" fmla="*/ 0 w 329"/>
                  <a:gd name="T17" fmla="*/ 0 h 130"/>
                  <a:gd name="T18" fmla="*/ 0 w 329"/>
                  <a:gd name="T19" fmla="*/ 0 h 130"/>
                  <a:gd name="T20" fmla="*/ 0 w 329"/>
                  <a:gd name="T21" fmla="*/ 0 h 130"/>
                  <a:gd name="T22" fmla="*/ 0 w 329"/>
                  <a:gd name="T23" fmla="*/ 0 h 130"/>
                  <a:gd name="T24" fmla="*/ 0 w 329"/>
                  <a:gd name="T25" fmla="*/ 0 h 130"/>
                  <a:gd name="T26" fmla="*/ 0 w 329"/>
                  <a:gd name="T27" fmla="*/ 0 h 130"/>
                  <a:gd name="T28" fmla="*/ 0 w 329"/>
                  <a:gd name="T29" fmla="*/ 0 h 130"/>
                  <a:gd name="T30" fmla="*/ 0 w 329"/>
                  <a:gd name="T31" fmla="*/ 0 h 130"/>
                  <a:gd name="T32" fmla="*/ 0 w 329"/>
                  <a:gd name="T33" fmla="*/ 0 h 130"/>
                  <a:gd name="T34" fmla="*/ 0 w 329"/>
                  <a:gd name="T35" fmla="*/ 0 h 130"/>
                  <a:gd name="T36" fmla="*/ 0 w 329"/>
                  <a:gd name="T37" fmla="*/ 0 h 130"/>
                  <a:gd name="T38" fmla="*/ 0 w 329"/>
                  <a:gd name="T39" fmla="*/ 0 h 130"/>
                  <a:gd name="T40" fmla="*/ 0 w 329"/>
                  <a:gd name="T41" fmla="*/ 0 h 130"/>
                  <a:gd name="T42" fmla="*/ 0 w 329"/>
                  <a:gd name="T43" fmla="*/ 0 h 130"/>
                  <a:gd name="T44" fmla="*/ 0 w 329"/>
                  <a:gd name="T45" fmla="*/ 0 h 130"/>
                  <a:gd name="T46" fmla="*/ 0 w 329"/>
                  <a:gd name="T47" fmla="*/ 0 h 130"/>
                  <a:gd name="T48" fmla="*/ 0 w 329"/>
                  <a:gd name="T49" fmla="*/ 0 h 130"/>
                  <a:gd name="T50" fmla="*/ 0 w 329"/>
                  <a:gd name="T51" fmla="*/ 0 h 130"/>
                  <a:gd name="T52" fmla="*/ 0 w 329"/>
                  <a:gd name="T53" fmla="*/ 0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Freeform 263">
                <a:extLst>
                  <a:ext uri="{FF2B5EF4-FFF2-40B4-BE49-F238E27FC236}">
                    <a16:creationId xmlns:a16="http://schemas.microsoft.com/office/drawing/2014/main" xmlns="" id="{859D907D-A7D3-7C71-AB9F-F04AD1786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0 w 59"/>
                  <a:gd name="T1" fmla="*/ 0 h 52"/>
                  <a:gd name="T2" fmla="*/ 0 w 59"/>
                  <a:gd name="T3" fmla="*/ 0 h 52"/>
                  <a:gd name="T4" fmla="*/ 0 w 59"/>
                  <a:gd name="T5" fmla="*/ 0 h 52"/>
                  <a:gd name="T6" fmla="*/ 0 w 59"/>
                  <a:gd name="T7" fmla="*/ 0 h 52"/>
                  <a:gd name="T8" fmla="*/ 0 w 59"/>
                  <a:gd name="T9" fmla="*/ 0 h 52"/>
                  <a:gd name="T10" fmla="*/ 0 w 59"/>
                  <a:gd name="T11" fmla="*/ 0 h 52"/>
                  <a:gd name="T12" fmla="*/ 0 w 59"/>
                  <a:gd name="T13" fmla="*/ 0 h 52"/>
                  <a:gd name="T14" fmla="*/ 0 w 59"/>
                  <a:gd name="T15" fmla="*/ 0 h 52"/>
                  <a:gd name="T16" fmla="*/ 0 w 59"/>
                  <a:gd name="T17" fmla="*/ 0 h 52"/>
                  <a:gd name="T18" fmla="*/ 0 w 59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Freeform 264">
                <a:extLst>
                  <a:ext uri="{FF2B5EF4-FFF2-40B4-BE49-F238E27FC236}">
                    <a16:creationId xmlns:a16="http://schemas.microsoft.com/office/drawing/2014/main" xmlns="" id="{3CE723DC-5CF6-BB4A-0746-4A82A43F5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0 w 69"/>
                  <a:gd name="T1" fmla="*/ 0 h 44"/>
                  <a:gd name="T2" fmla="*/ 0 w 69"/>
                  <a:gd name="T3" fmla="*/ 0 h 44"/>
                  <a:gd name="T4" fmla="*/ 0 w 69"/>
                  <a:gd name="T5" fmla="*/ 0 h 44"/>
                  <a:gd name="T6" fmla="*/ 0 w 69"/>
                  <a:gd name="T7" fmla="*/ 0 h 44"/>
                  <a:gd name="T8" fmla="*/ 0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Freeform 265">
                <a:extLst>
                  <a:ext uri="{FF2B5EF4-FFF2-40B4-BE49-F238E27FC236}">
                    <a16:creationId xmlns:a16="http://schemas.microsoft.com/office/drawing/2014/main" xmlns="" id="{9BAE9036-73F2-6B81-8CAF-3FF4BCEF1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0 w 87"/>
                  <a:gd name="T1" fmla="*/ 0 h 54"/>
                  <a:gd name="T2" fmla="*/ 0 w 87"/>
                  <a:gd name="T3" fmla="*/ 0 h 54"/>
                  <a:gd name="T4" fmla="*/ 0 w 87"/>
                  <a:gd name="T5" fmla="*/ 0 h 54"/>
                  <a:gd name="T6" fmla="*/ 0 w 87"/>
                  <a:gd name="T7" fmla="*/ 0 h 54"/>
                  <a:gd name="T8" fmla="*/ 0 w 87"/>
                  <a:gd name="T9" fmla="*/ 0 h 54"/>
                  <a:gd name="T10" fmla="*/ 0 w 87"/>
                  <a:gd name="T11" fmla="*/ 0 h 54"/>
                  <a:gd name="T12" fmla="*/ 0 w 87"/>
                  <a:gd name="T13" fmla="*/ 0 h 54"/>
                  <a:gd name="T14" fmla="*/ 0 w 87"/>
                  <a:gd name="T15" fmla="*/ 0 h 54"/>
                  <a:gd name="T16" fmla="*/ 0 w 87"/>
                  <a:gd name="T17" fmla="*/ 0 h 54"/>
                  <a:gd name="T18" fmla="*/ 0 w 8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266">
                <a:extLst>
                  <a:ext uri="{FF2B5EF4-FFF2-40B4-BE49-F238E27FC236}">
                    <a16:creationId xmlns:a16="http://schemas.microsoft.com/office/drawing/2014/main" xmlns="" id="{2C39054E-605A-90FE-92D9-15E38D7F1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Freeform 267">
                <a:extLst>
                  <a:ext uri="{FF2B5EF4-FFF2-40B4-BE49-F238E27FC236}">
                    <a16:creationId xmlns:a16="http://schemas.microsoft.com/office/drawing/2014/main" xmlns="" id="{2C9FC559-4176-3BCE-74A3-A7A9FC774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0 w 50"/>
                  <a:gd name="T1" fmla="*/ 0 h 18"/>
                  <a:gd name="T2" fmla="*/ 0 w 50"/>
                  <a:gd name="T3" fmla="*/ 0 h 18"/>
                  <a:gd name="T4" fmla="*/ 0 w 50"/>
                  <a:gd name="T5" fmla="*/ 0 h 18"/>
                  <a:gd name="T6" fmla="*/ 0 w 50"/>
                  <a:gd name="T7" fmla="*/ 0 h 18"/>
                  <a:gd name="T8" fmla="*/ 0 w 50"/>
                  <a:gd name="T9" fmla="*/ 0 h 18"/>
                  <a:gd name="T10" fmla="*/ 0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Freeform 268">
                <a:extLst>
                  <a:ext uri="{FF2B5EF4-FFF2-40B4-BE49-F238E27FC236}">
                    <a16:creationId xmlns:a16="http://schemas.microsoft.com/office/drawing/2014/main" xmlns="" id="{C5008FFE-6EA3-160A-4859-5AA68DEA6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0 w 57"/>
                  <a:gd name="T1" fmla="*/ 0 h 33"/>
                  <a:gd name="T2" fmla="*/ 0 w 57"/>
                  <a:gd name="T3" fmla="*/ 0 h 33"/>
                  <a:gd name="T4" fmla="*/ 0 w 57"/>
                  <a:gd name="T5" fmla="*/ 0 h 33"/>
                  <a:gd name="T6" fmla="*/ 0 w 57"/>
                  <a:gd name="T7" fmla="*/ 0 h 33"/>
                  <a:gd name="T8" fmla="*/ 0 w 57"/>
                  <a:gd name="T9" fmla="*/ 0 h 33"/>
                  <a:gd name="T10" fmla="*/ 0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Freeform 269">
                <a:extLst>
                  <a:ext uri="{FF2B5EF4-FFF2-40B4-BE49-F238E27FC236}">
                    <a16:creationId xmlns:a16="http://schemas.microsoft.com/office/drawing/2014/main" xmlns="" id="{E1FA2A29-08F8-3372-40FB-6D2C3CD9D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Freeform 270">
                <a:extLst>
                  <a:ext uri="{FF2B5EF4-FFF2-40B4-BE49-F238E27FC236}">
                    <a16:creationId xmlns:a16="http://schemas.microsoft.com/office/drawing/2014/main" xmlns="" id="{45F1B65C-4940-7CCA-7B8A-8EEDA03F9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Freeform 271">
                <a:extLst>
                  <a:ext uri="{FF2B5EF4-FFF2-40B4-BE49-F238E27FC236}">
                    <a16:creationId xmlns:a16="http://schemas.microsoft.com/office/drawing/2014/main" xmlns="" id="{923576BF-C8E5-28EB-F466-40C37C0CE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Freeform 272">
                <a:extLst>
                  <a:ext uri="{FF2B5EF4-FFF2-40B4-BE49-F238E27FC236}">
                    <a16:creationId xmlns:a16="http://schemas.microsoft.com/office/drawing/2014/main" xmlns="" id="{62A490FD-3577-96EF-1D04-53C341935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w 162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Freeform 273">
                <a:extLst>
                  <a:ext uri="{FF2B5EF4-FFF2-40B4-BE49-F238E27FC236}">
                    <a16:creationId xmlns:a16="http://schemas.microsoft.com/office/drawing/2014/main" xmlns="" id="{0E888B72-BD59-FB99-8DE2-604BAEFA4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0 w 29"/>
                  <a:gd name="T1" fmla="*/ 0 h 2723"/>
                  <a:gd name="T2" fmla="*/ 0 w 29"/>
                  <a:gd name="T3" fmla="*/ 0 h 2723"/>
                  <a:gd name="T4" fmla="*/ 0 w 29"/>
                  <a:gd name="T5" fmla="*/ 0 h 2723"/>
                  <a:gd name="T6" fmla="*/ 0 w 29"/>
                  <a:gd name="T7" fmla="*/ 0 h 2723"/>
                  <a:gd name="T8" fmla="*/ 0 w 29"/>
                  <a:gd name="T9" fmla="*/ 0 h 2723"/>
                  <a:gd name="T10" fmla="*/ 0 w 29"/>
                  <a:gd name="T11" fmla="*/ 0 h 2723"/>
                  <a:gd name="T12" fmla="*/ 0 w 29"/>
                  <a:gd name="T13" fmla="*/ 0 h 2723"/>
                  <a:gd name="T14" fmla="*/ 0 w 29"/>
                  <a:gd name="T15" fmla="*/ 0 h 2723"/>
                  <a:gd name="T16" fmla="*/ 0 w 29"/>
                  <a:gd name="T17" fmla="*/ 0 h 2723"/>
                  <a:gd name="T18" fmla="*/ 0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Freeform 274">
                <a:extLst>
                  <a:ext uri="{FF2B5EF4-FFF2-40B4-BE49-F238E27FC236}">
                    <a16:creationId xmlns:a16="http://schemas.microsoft.com/office/drawing/2014/main" xmlns="" id="{3932F94F-7464-6637-914A-10B2E838A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0 w 39"/>
                  <a:gd name="T1" fmla="*/ 0 h 2785"/>
                  <a:gd name="T2" fmla="*/ 0 w 39"/>
                  <a:gd name="T3" fmla="*/ 0 h 2785"/>
                  <a:gd name="T4" fmla="*/ 0 w 39"/>
                  <a:gd name="T5" fmla="*/ 0 h 2785"/>
                  <a:gd name="T6" fmla="*/ 0 w 39"/>
                  <a:gd name="T7" fmla="*/ 0 h 2785"/>
                  <a:gd name="T8" fmla="*/ 0 w 39"/>
                  <a:gd name="T9" fmla="*/ 0 h 2785"/>
                  <a:gd name="T10" fmla="*/ 0 w 39"/>
                  <a:gd name="T11" fmla="*/ 0 h 2785"/>
                  <a:gd name="T12" fmla="*/ 0 w 39"/>
                  <a:gd name="T13" fmla="*/ 0 h 2785"/>
                  <a:gd name="T14" fmla="*/ 0 w 39"/>
                  <a:gd name="T15" fmla="*/ 0 h 2785"/>
                  <a:gd name="T16" fmla="*/ 0 w 39"/>
                  <a:gd name="T17" fmla="*/ 0 h 2785"/>
                  <a:gd name="T18" fmla="*/ 0 w 39"/>
                  <a:gd name="T19" fmla="*/ 0 h 2785"/>
                  <a:gd name="T20" fmla="*/ 0 w 39"/>
                  <a:gd name="T21" fmla="*/ 0 h 2785"/>
                  <a:gd name="T22" fmla="*/ 0 w 39"/>
                  <a:gd name="T23" fmla="*/ 0 h 2785"/>
                  <a:gd name="T24" fmla="*/ 0 w 39"/>
                  <a:gd name="T25" fmla="*/ 0 h 2785"/>
                  <a:gd name="T26" fmla="*/ 0 w 39"/>
                  <a:gd name="T27" fmla="*/ 0 h 2785"/>
                  <a:gd name="T28" fmla="*/ 0 w 39"/>
                  <a:gd name="T29" fmla="*/ 0 h 2785"/>
                  <a:gd name="T30" fmla="*/ 0 w 39"/>
                  <a:gd name="T31" fmla="*/ 0 h 2785"/>
                  <a:gd name="T32" fmla="*/ 0 w 39"/>
                  <a:gd name="T33" fmla="*/ 0 h 2785"/>
                  <a:gd name="T34" fmla="*/ 0 w 39"/>
                  <a:gd name="T35" fmla="*/ 0 h 2785"/>
                  <a:gd name="T36" fmla="*/ 0 w 39"/>
                  <a:gd name="T37" fmla="*/ 0 h 2785"/>
                  <a:gd name="T38" fmla="*/ 0 w 39"/>
                  <a:gd name="T39" fmla="*/ 0 h 2785"/>
                  <a:gd name="T40" fmla="*/ 0 w 39"/>
                  <a:gd name="T41" fmla="*/ 0 h 2785"/>
                  <a:gd name="T42" fmla="*/ 0 w 39"/>
                  <a:gd name="T43" fmla="*/ 0 h 2785"/>
                  <a:gd name="T44" fmla="*/ 0 w 39"/>
                  <a:gd name="T45" fmla="*/ 0 h 2785"/>
                  <a:gd name="T46" fmla="*/ 0 w 39"/>
                  <a:gd name="T47" fmla="*/ 0 h 2785"/>
                  <a:gd name="T48" fmla="*/ 0 w 39"/>
                  <a:gd name="T49" fmla="*/ 0 h 2785"/>
                  <a:gd name="T50" fmla="*/ 0 w 39"/>
                  <a:gd name="T51" fmla="*/ 0 h 2785"/>
                  <a:gd name="T52" fmla="*/ 0 w 39"/>
                  <a:gd name="T53" fmla="*/ 0 h 2785"/>
                  <a:gd name="T54" fmla="*/ 0 w 39"/>
                  <a:gd name="T55" fmla="*/ 0 h 2785"/>
                  <a:gd name="T56" fmla="*/ 0 w 39"/>
                  <a:gd name="T57" fmla="*/ 0 h 2785"/>
                  <a:gd name="T58" fmla="*/ 0 w 39"/>
                  <a:gd name="T59" fmla="*/ 0 h 2785"/>
                  <a:gd name="T60" fmla="*/ 0 w 39"/>
                  <a:gd name="T61" fmla="*/ 0 h 2785"/>
                  <a:gd name="T62" fmla="*/ 0 w 39"/>
                  <a:gd name="T63" fmla="*/ 0 h 2785"/>
                  <a:gd name="T64" fmla="*/ 0 w 39"/>
                  <a:gd name="T65" fmla="*/ 0 h 2785"/>
                  <a:gd name="T66" fmla="*/ 0 w 39"/>
                  <a:gd name="T67" fmla="*/ 0 h 2785"/>
                  <a:gd name="T68" fmla="*/ 0 w 39"/>
                  <a:gd name="T69" fmla="*/ 0 h 2785"/>
                  <a:gd name="T70" fmla="*/ 0 w 39"/>
                  <a:gd name="T71" fmla="*/ 0 h 2785"/>
                  <a:gd name="T72" fmla="*/ 0 w 39"/>
                  <a:gd name="T73" fmla="*/ 0 h 2785"/>
                  <a:gd name="T74" fmla="*/ 0 w 39"/>
                  <a:gd name="T75" fmla="*/ 0 h 2785"/>
                  <a:gd name="T76" fmla="*/ 0 w 39"/>
                  <a:gd name="T77" fmla="*/ 0 h 2785"/>
                  <a:gd name="T78" fmla="*/ 0 w 39"/>
                  <a:gd name="T79" fmla="*/ 0 h 2785"/>
                  <a:gd name="T80" fmla="*/ 0 w 39"/>
                  <a:gd name="T81" fmla="*/ 0 h 2785"/>
                  <a:gd name="T82" fmla="*/ 0 w 39"/>
                  <a:gd name="T83" fmla="*/ 0 h 2785"/>
                  <a:gd name="T84" fmla="*/ 0 w 39"/>
                  <a:gd name="T85" fmla="*/ 0 h 2785"/>
                  <a:gd name="T86" fmla="*/ 0 w 39"/>
                  <a:gd name="T87" fmla="*/ 0 h 2785"/>
                  <a:gd name="T88" fmla="*/ 0 w 39"/>
                  <a:gd name="T89" fmla="*/ 0 h 2785"/>
                  <a:gd name="T90" fmla="*/ 0 w 39"/>
                  <a:gd name="T91" fmla="*/ 0 h 2785"/>
                  <a:gd name="T92" fmla="*/ 0 w 39"/>
                  <a:gd name="T93" fmla="*/ 0 h 2785"/>
                  <a:gd name="T94" fmla="*/ 0 w 39"/>
                  <a:gd name="T95" fmla="*/ 0 h 2785"/>
                  <a:gd name="T96" fmla="*/ 0 w 39"/>
                  <a:gd name="T97" fmla="*/ 0 h 2785"/>
                  <a:gd name="T98" fmla="*/ 0 w 39"/>
                  <a:gd name="T99" fmla="*/ 0 h 2785"/>
                  <a:gd name="T100" fmla="*/ 0 w 39"/>
                  <a:gd name="T101" fmla="*/ 0 h 2785"/>
                  <a:gd name="T102" fmla="*/ 0 w 39"/>
                  <a:gd name="T103" fmla="*/ 0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Freeform 275">
                <a:extLst>
                  <a:ext uri="{FF2B5EF4-FFF2-40B4-BE49-F238E27FC236}">
                    <a16:creationId xmlns:a16="http://schemas.microsoft.com/office/drawing/2014/main" xmlns="" id="{797EFD70-0813-66D3-093D-2752DD90A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Freeform 277">
                <a:extLst>
                  <a:ext uri="{FF2B5EF4-FFF2-40B4-BE49-F238E27FC236}">
                    <a16:creationId xmlns:a16="http://schemas.microsoft.com/office/drawing/2014/main" xmlns="" id="{D994245A-ADAC-3166-A7BE-CFE1B90AB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Freeform 278">
                <a:extLst>
                  <a:ext uri="{FF2B5EF4-FFF2-40B4-BE49-F238E27FC236}">
                    <a16:creationId xmlns:a16="http://schemas.microsoft.com/office/drawing/2014/main" xmlns="" id="{40D899F7-1BAA-3DAE-86C6-7E808CD24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Freeform 279">
                <a:extLst>
                  <a:ext uri="{FF2B5EF4-FFF2-40B4-BE49-F238E27FC236}">
                    <a16:creationId xmlns:a16="http://schemas.microsoft.com/office/drawing/2014/main" xmlns="" id="{61A924EB-885C-4B4B-C93D-8D016C5D6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0 w 251"/>
                  <a:gd name="T1" fmla="*/ 0 h 227"/>
                  <a:gd name="T2" fmla="*/ 0 w 251"/>
                  <a:gd name="T3" fmla="*/ 0 h 227"/>
                  <a:gd name="T4" fmla="*/ 0 w 251"/>
                  <a:gd name="T5" fmla="*/ 0 h 227"/>
                  <a:gd name="T6" fmla="*/ 0 w 251"/>
                  <a:gd name="T7" fmla="*/ 0 h 227"/>
                  <a:gd name="T8" fmla="*/ 0 w 251"/>
                  <a:gd name="T9" fmla="*/ 0 h 227"/>
                  <a:gd name="T10" fmla="*/ 0 w 251"/>
                  <a:gd name="T11" fmla="*/ 0 h 227"/>
                  <a:gd name="T12" fmla="*/ 0 w 251"/>
                  <a:gd name="T13" fmla="*/ 0 h 227"/>
                  <a:gd name="T14" fmla="*/ 0 w 251"/>
                  <a:gd name="T15" fmla="*/ 0 h 227"/>
                  <a:gd name="T16" fmla="*/ 0 w 251"/>
                  <a:gd name="T17" fmla="*/ 0 h 227"/>
                  <a:gd name="T18" fmla="*/ 0 w 251"/>
                  <a:gd name="T19" fmla="*/ 0 h 227"/>
                  <a:gd name="T20" fmla="*/ 0 w 251"/>
                  <a:gd name="T21" fmla="*/ 0 h 227"/>
                  <a:gd name="T22" fmla="*/ 0 w 251"/>
                  <a:gd name="T23" fmla="*/ 0 h 227"/>
                  <a:gd name="T24" fmla="*/ 0 w 251"/>
                  <a:gd name="T25" fmla="*/ 0 h 227"/>
                  <a:gd name="T26" fmla="*/ 0 w 251"/>
                  <a:gd name="T27" fmla="*/ 0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Freeform 280">
                <a:extLst>
                  <a:ext uri="{FF2B5EF4-FFF2-40B4-BE49-F238E27FC236}">
                    <a16:creationId xmlns:a16="http://schemas.microsoft.com/office/drawing/2014/main" xmlns="" id="{F1232C49-6540-5302-70C5-0878D924C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Freeform 281">
                <a:extLst>
                  <a:ext uri="{FF2B5EF4-FFF2-40B4-BE49-F238E27FC236}">
                    <a16:creationId xmlns:a16="http://schemas.microsoft.com/office/drawing/2014/main" xmlns="" id="{8E5F89DE-CE8C-B481-8095-7A1F2BFF9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Freeform 282">
                <a:extLst>
                  <a:ext uri="{FF2B5EF4-FFF2-40B4-BE49-F238E27FC236}">
                    <a16:creationId xmlns:a16="http://schemas.microsoft.com/office/drawing/2014/main" xmlns="" id="{E08B6D0A-B3F3-ED14-D164-154DDC513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0 w 105"/>
                  <a:gd name="T1" fmla="*/ 0 h 95"/>
                  <a:gd name="T2" fmla="*/ 0 w 105"/>
                  <a:gd name="T3" fmla="*/ 0 h 95"/>
                  <a:gd name="T4" fmla="*/ 0 w 105"/>
                  <a:gd name="T5" fmla="*/ 0 h 95"/>
                  <a:gd name="T6" fmla="*/ 0 w 105"/>
                  <a:gd name="T7" fmla="*/ 0 h 95"/>
                  <a:gd name="T8" fmla="*/ 0 w 105"/>
                  <a:gd name="T9" fmla="*/ 0 h 95"/>
                  <a:gd name="T10" fmla="*/ 0 w 105"/>
                  <a:gd name="T11" fmla="*/ 0 h 95"/>
                  <a:gd name="T12" fmla="*/ 0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Freeform 283">
                <a:extLst>
                  <a:ext uri="{FF2B5EF4-FFF2-40B4-BE49-F238E27FC236}">
                    <a16:creationId xmlns:a16="http://schemas.microsoft.com/office/drawing/2014/main" xmlns="" id="{4BC946A0-4AE6-4AC1-75C0-3CADF5F0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Freeform 284">
                <a:extLst>
                  <a:ext uri="{FF2B5EF4-FFF2-40B4-BE49-F238E27FC236}">
                    <a16:creationId xmlns:a16="http://schemas.microsoft.com/office/drawing/2014/main" xmlns="" id="{309F9523-B23F-2F69-8F9B-148181842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Freeform 285">
                <a:extLst>
                  <a:ext uri="{FF2B5EF4-FFF2-40B4-BE49-F238E27FC236}">
                    <a16:creationId xmlns:a16="http://schemas.microsoft.com/office/drawing/2014/main" xmlns="" id="{5C7A3363-B5BB-A2F4-A49C-D55EC10BA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0 w 60"/>
                  <a:gd name="T5" fmla="*/ 0 h 79"/>
                  <a:gd name="T6" fmla="*/ 0 w 60"/>
                  <a:gd name="T7" fmla="*/ 0 h 79"/>
                  <a:gd name="T8" fmla="*/ 0 w 60"/>
                  <a:gd name="T9" fmla="*/ 0 h 79"/>
                  <a:gd name="T10" fmla="*/ 0 w 60"/>
                  <a:gd name="T11" fmla="*/ 0 h 79"/>
                  <a:gd name="T12" fmla="*/ 0 w 60"/>
                  <a:gd name="T13" fmla="*/ 0 h 79"/>
                  <a:gd name="T14" fmla="*/ 0 w 60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Freeform 286">
                <a:extLst>
                  <a:ext uri="{FF2B5EF4-FFF2-40B4-BE49-F238E27FC236}">
                    <a16:creationId xmlns:a16="http://schemas.microsoft.com/office/drawing/2014/main" xmlns="" id="{33D81C53-A9A7-81C3-3F6B-81F7CB1D9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Freeform 287">
                <a:extLst>
                  <a:ext uri="{FF2B5EF4-FFF2-40B4-BE49-F238E27FC236}">
                    <a16:creationId xmlns:a16="http://schemas.microsoft.com/office/drawing/2014/main" xmlns="" id="{8019794C-A3B7-C37F-E2CB-FD1891D49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Freeform 288">
                <a:extLst>
                  <a:ext uri="{FF2B5EF4-FFF2-40B4-BE49-F238E27FC236}">
                    <a16:creationId xmlns:a16="http://schemas.microsoft.com/office/drawing/2014/main" xmlns="" id="{70BF4179-FBE1-9CA3-5272-B0ED600F0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0 w 859"/>
                  <a:gd name="T1" fmla="*/ 0 h 793"/>
                  <a:gd name="T2" fmla="*/ 0 w 859"/>
                  <a:gd name="T3" fmla="*/ 0 h 793"/>
                  <a:gd name="T4" fmla="*/ 0 w 859"/>
                  <a:gd name="T5" fmla="*/ 0 h 793"/>
                  <a:gd name="T6" fmla="*/ 0 w 859"/>
                  <a:gd name="T7" fmla="*/ 0 h 793"/>
                  <a:gd name="T8" fmla="*/ 0 w 859"/>
                  <a:gd name="T9" fmla="*/ 0 h 793"/>
                  <a:gd name="T10" fmla="*/ 0 w 859"/>
                  <a:gd name="T11" fmla="*/ 0 h 793"/>
                  <a:gd name="T12" fmla="*/ 0 w 859"/>
                  <a:gd name="T13" fmla="*/ 0 h 793"/>
                  <a:gd name="T14" fmla="*/ 0 w 859"/>
                  <a:gd name="T15" fmla="*/ 0 h 793"/>
                  <a:gd name="T16" fmla="*/ 0 w 859"/>
                  <a:gd name="T17" fmla="*/ 0 h 793"/>
                  <a:gd name="T18" fmla="*/ 0 w 859"/>
                  <a:gd name="T19" fmla="*/ 0 h 793"/>
                  <a:gd name="T20" fmla="*/ 0 w 859"/>
                  <a:gd name="T21" fmla="*/ 0 h 793"/>
                  <a:gd name="T22" fmla="*/ 0 w 859"/>
                  <a:gd name="T23" fmla="*/ 0 h 793"/>
                  <a:gd name="T24" fmla="*/ 0 w 859"/>
                  <a:gd name="T25" fmla="*/ 0 h 793"/>
                  <a:gd name="T26" fmla="*/ 0 w 859"/>
                  <a:gd name="T27" fmla="*/ 0 h 793"/>
                  <a:gd name="T28" fmla="*/ 0 w 859"/>
                  <a:gd name="T29" fmla="*/ 0 h 793"/>
                  <a:gd name="T30" fmla="*/ 0 w 859"/>
                  <a:gd name="T31" fmla="*/ 0 h 793"/>
                  <a:gd name="T32" fmla="*/ 0 w 859"/>
                  <a:gd name="T33" fmla="*/ 0 h 793"/>
                  <a:gd name="T34" fmla="*/ 0 w 859"/>
                  <a:gd name="T35" fmla="*/ 0 h 793"/>
                  <a:gd name="T36" fmla="*/ 0 w 859"/>
                  <a:gd name="T37" fmla="*/ 0 h 793"/>
                  <a:gd name="T38" fmla="*/ 0 w 859"/>
                  <a:gd name="T39" fmla="*/ 0 h 793"/>
                  <a:gd name="T40" fmla="*/ 0 w 859"/>
                  <a:gd name="T41" fmla="*/ 0 h 793"/>
                  <a:gd name="T42" fmla="*/ 0 w 859"/>
                  <a:gd name="T43" fmla="*/ 0 h 793"/>
                  <a:gd name="T44" fmla="*/ 0 w 859"/>
                  <a:gd name="T45" fmla="*/ 0 h 793"/>
                  <a:gd name="T46" fmla="*/ 0 w 859"/>
                  <a:gd name="T47" fmla="*/ 0 h 793"/>
                  <a:gd name="T48" fmla="*/ 0 w 859"/>
                  <a:gd name="T49" fmla="*/ 0 h 793"/>
                  <a:gd name="T50" fmla="*/ 0 w 859"/>
                  <a:gd name="T51" fmla="*/ 0 h 793"/>
                  <a:gd name="T52" fmla="*/ 0 w 859"/>
                  <a:gd name="T53" fmla="*/ 0 h 793"/>
                  <a:gd name="T54" fmla="*/ 0 w 859"/>
                  <a:gd name="T55" fmla="*/ 0 h 793"/>
                  <a:gd name="T56" fmla="*/ 0 w 859"/>
                  <a:gd name="T57" fmla="*/ 0 h 793"/>
                  <a:gd name="T58" fmla="*/ 0 w 859"/>
                  <a:gd name="T59" fmla="*/ 0 h 793"/>
                  <a:gd name="T60" fmla="*/ 0 w 859"/>
                  <a:gd name="T61" fmla="*/ 0 h 793"/>
                  <a:gd name="T62" fmla="*/ 0 w 859"/>
                  <a:gd name="T63" fmla="*/ 0 h 793"/>
                  <a:gd name="T64" fmla="*/ 0 w 859"/>
                  <a:gd name="T65" fmla="*/ 0 h 793"/>
                  <a:gd name="T66" fmla="*/ 0 w 859"/>
                  <a:gd name="T67" fmla="*/ 0 h 793"/>
                  <a:gd name="T68" fmla="*/ 0 w 859"/>
                  <a:gd name="T69" fmla="*/ 0 h 793"/>
                  <a:gd name="T70" fmla="*/ 0 w 859"/>
                  <a:gd name="T71" fmla="*/ 0 h 793"/>
                  <a:gd name="T72" fmla="*/ 0 w 859"/>
                  <a:gd name="T73" fmla="*/ 0 h 793"/>
                  <a:gd name="T74" fmla="*/ 0 w 859"/>
                  <a:gd name="T75" fmla="*/ 0 h 793"/>
                  <a:gd name="T76" fmla="*/ 0 w 859"/>
                  <a:gd name="T77" fmla="*/ 0 h 793"/>
                  <a:gd name="T78" fmla="*/ 0 w 859"/>
                  <a:gd name="T79" fmla="*/ 0 h 793"/>
                  <a:gd name="T80" fmla="*/ 0 w 859"/>
                  <a:gd name="T81" fmla="*/ 0 h 793"/>
                  <a:gd name="T82" fmla="*/ 0 w 859"/>
                  <a:gd name="T83" fmla="*/ 0 h 793"/>
                  <a:gd name="T84" fmla="*/ 0 w 859"/>
                  <a:gd name="T85" fmla="*/ 0 h 793"/>
                  <a:gd name="T86" fmla="*/ 0 w 859"/>
                  <a:gd name="T87" fmla="*/ 0 h 793"/>
                  <a:gd name="T88" fmla="*/ 0 w 859"/>
                  <a:gd name="T89" fmla="*/ 0 h 793"/>
                  <a:gd name="T90" fmla="*/ 0 w 859"/>
                  <a:gd name="T91" fmla="*/ 0 h 793"/>
                  <a:gd name="T92" fmla="*/ 0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Freeform 289">
                <a:extLst>
                  <a:ext uri="{FF2B5EF4-FFF2-40B4-BE49-F238E27FC236}">
                    <a16:creationId xmlns:a16="http://schemas.microsoft.com/office/drawing/2014/main" xmlns="" id="{D584F70B-6DC4-D9F8-EFDE-65D75F26D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290">
                <a:extLst>
                  <a:ext uri="{FF2B5EF4-FFF2-40B4-BE49-F238E27FC236}">
                    <a16:creationId xmlns:a16="http://schemas.microsoft.com/office/drawing/2014/main" xmlns="" id="{D14006A3-0372-4CDE-55FA-5689601E8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291">
                <a:extLst>
                  <a:ext uri="{FF2B5EF4-FFF2-40B4-BE49-F238E27FC236}">
                    <a16:creationId xmlns:a16="http://schemas.microsoft.com/office/drawing/2014/main" xmlns="" id="{84149AE9-9798-0BE1-B087-C2C8A0A78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292">
                <a:extLst>
                  <a:ext uri="{FF2B5EF4-FFF2-40B4-BE49-F238E27FC236}">
                    <a16:creationId xmlns:a16="http://schemas.microsoft.com/office/drawing/2014/main" xmlns="" id="{B58DEA79-2A82-4156-1A0F-E075F0CC7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0 w 29"/>
                  <a:gd name="T1" fmla="*/ 0 h 71"/>
                  <a:gd name="T2" fmla="*/ 0 w 29"/>
                  <a:gd name="T3" fmla="*/ 0 h 71"/>
                  <a:gd name="T4" fmla="*/ 0 w 29"/>
                  <a:gd name="T5" fmla="*/ 0 h 71"/>
                  <a:gd name="T6" fmla="*/ 0 w 29"/>
                  <a:gd name="T7" fmla="*/ 0 h 71"/>
                  <a:gd name="T8" fmla="*/ 0 w 29"/>
                  <a:gd name="T9" fmla="*/ 0 h 71"/>
                  <a:gd name="T10" fmla="*/ 0 w 29"/>
                  <a:gd name="T11" fmla="*/ 0 h 71"/>
                  <a:gd name="T12" fmla="*/ 0 w 2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293">
                <a:extLst>
                  <a:ext uri="{FF2B5EF4-FFF2-40B4-BE49-F238E27FC236}">
                    <a16:creationId xmlns:a16="http://schemas.microsoft.com/office/drawing/2014/main" xmlns="" id="{A5CC5FC3-68BD-DC71-564E-BA9E52F4B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294">
                <a:extLst>
                  <a:ext uri="{FF2B5EF4-FFF2-40B4-BE49-F238E27FC236}">
                    <a16:creationId xmlns:a16="http://schemas.microsoft.com/office/drawing/2014/main" xmlns="" id="{EAA2DF7F-8BF3-9BD7-99EE-28979B911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w 174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295">
                <a:extLst>
                  <a:ext uri="{FF2B5EF4-FFF2-40B4-BE49-F238E27FC236}">
                    <a16:creationId xmlns:a16="http://schemas.microsoft.com/office/drawing/2014/main" xmlns="" id="{68B524F7-E87D-D88D-BAC5-97D342FF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296">
                <a:extLst>
                  <a:ext uri="{FF2B5EF4-FFF2-40B4-BE49-F238E27FC236}">
                    <a16:creationId xmlns:a16="http://schemas.microsoft.com/office/drawing/2014/main" xmlns="" id="{4AFBFECF-2BCC-8D88-A8E4-9D6111D8C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297">
                <a:extLst>
                  <a:ext uri="{FF2B5EF4-FFF2-40B4-BE49-F238E27FC236}">
                    <a16:creationId xmlns:a16="http://schemas.microsoft.com/office/drawing/2014/main" xmlns="" id="{19FCE8F5-3503-4692-2677-0F5975A78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Freeform 298">
                <a:extLst>
                  <a:ext uri="{FF2B5EF4-FFF2-40B4-BE49-F238E27FC236}">
                    <a16:creationId xmlns:a16="http://schemas.microsoft.com/office/drawing/2014/main" xmlns="" id="{63B769A5-DD01-6319-EA1B-AD7C1EFFE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noFill/>
              <a:ln w="31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Freeform 299">
                <a:extLst>
                  <a:ext uri="{FF2B5EF4-FFF2-40B4-BE49-F238E27FC236}">
                    <a16:creationId xmlns:a16="http://schemas.microsoft.com/office/drawing/2014/main" xmlns="" id="{C70C7109-8A86-9098-7578-2C6DDA621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0 w 48"/>
                  <a:gd name="T1" fmla="*/ 0 h 35"/>
                  <a:gd name="T2" fmla="*/ 0 w 48"/>
                  <a:gd name="T3" fmla="*/ 0 h 35"/>
                  <a:gd name="T4" fmla="*/ 0 w 48"/>
                  <a:gd name="T5" fmla="*/ 0 h 35"/>
                  <a:gd name="T6" fmla="*/ 0 w 48"/>
                  <a:gd name="T7" fmla="*/ 0 h 35"/>
                  <a:gd name="T8" fmla="*/ 0 w 48"/>
                  <a:gd name="T9" fmla="*/ 0 h 35"/>
                  <a:gd name="T10" fmla="*/ 0 w 48"/>
                  <a:gd name="T11" fmla="*/ 0 h 35"/>
                  <a:gd name="T12" fmla="*/ 0 w 48"/>
                  <a:gd name="T13" fmla="*/ 0 h 35"/>
                  <a:gd name="T14" fmla="*/ 0 w 4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300">
                <a:extLst>
                  <a:ext uri="{FF2B5EF4-FFF2-40B4-BE49-F238E27FC236}">
                    <a16:creationId xmlns:a16="http://schemas.microsoft.com/office/drawing/2014/main" xmlns="" id="{16C1C8C4-24E9-DB30-FE31-527D486E9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0 w 868"/>
                  <a:gd name="T1" fmla="*/ 0 h 1928"/>
                  <a:gd name="T2" fmla="*/ 0 w 868"/>
                  <a:gd name="T3" fmla="*/ 0 h 1928"/>
                  <a:gd name="T4" fmla="*/ 0 w 868"/>
                  <a:gd name="T5" fmla="*/ 0 h 1928"/>
                  <a:gd name="T6" fmla="*/ 0 w 868"/>
                  <a:gd name="T7" fmla="*/ 0 h 1928"/>
                  <a:gd name="T8" fmla="*/ 0 w 868"/>
                  <a:gd name="T9" fmla="*/ 0 h 1928"/>
                  <a:gd name="T10" fmla="*/ 0 w 868"/>
                  <a:gd name="T11" fmla="*/ 0 h 1928"/>
                  <a:gd name="T12" fmla="*/ 0 w 868"/>
                  <a:gd name="T13" fmla="*/ 0 h 1928"/>
                  <a:gd name="T14" fmla="*/ 0 w 868"/>
                  <a:gd name="T15" fmla="*/ 0 h 1928"/>
                  <a:gd name="T16" fmla="*/ 0 w 868"/>
                  <a:gd name="T17" fmla="*/ 0 h 1928"/>
                  <a:gd name="T18" fmla="*/ 0 w 868"/>
                  <a:gd name="T19" fmla="*/ 0 h 1928"/>
                  <a:gd name="T20" fmla="*/ 0 w 868"/>
                  <a:gd name="T21" fmla="*/ 0 h 1928"/>
                  <a:gd name="T22" fmla="*/ 0 w 868"/>
                  <a:gd name="T23" fmla="*/ 0 h 1928"/>
                  <a:gd name="T24" fmla="*/ 0 w 868"/>
                  <a:gd name="T25" fmla="*/ 0 h 1928"/>
                  <a:gd name="T26" fmla="*/ 0 w 868"/>
                  <a:gd name="T27" fmla="*/ 0 h 1928"/>
                  <a:gd name="T28" fmla="*/ 0 w 868"/>
                  <a:gd name="T29" fmla="*/ 0 h 1928"/>
                  <a:gd name="T30" fmla="*/ 0 w 868"/>
                  <a:gd name="T31" fmla="*/ 0 h 1928"/>
                  <a:gd name="T32" fmla="*/ 0 w 868"/>
                  <a:gd name="T33" fmla="*/ 0 h 1928"/>
                  <a:gd name="T34" fmla="*/ 0 w 868"/>
                  <a:gd name="T35" fmla="*/ 0 h 1928"/>
                  <a:gd name="T36" fmla="*/ 0 w 868"/>
                  <a:gd name="T37" fmla="*/ 0 h 1928"/>
                  <a:gd name="T38" fmla="*/ 0 w 868"/>
                  <a:gd name="T39" fmla="*/ 0 h 1928"/>
                  <a:gd name="T40" fmla="*/ 0 w 868"/>
                  <a:gd name="T41" fmla="*/ 0 h 1928"/>
                  <a:gd name="T42" fmla="*/ 0 w 868"/>
                  <a:gd name="T43" fmla="*/ 0 h 1928"/>
                  <a:gd name="T44" fmla="*/ 0 w 868"/>
                  <a:gd name="T45" fmla="*/ 0 h 1928"/>
                  <a:gd name="T46" fmla="*/ 0 w 868"/>
                  <a:gd name="T47" fmla="*/ 0 h 1928"/>
                  <a:gd name="T48" fmla="*/ 0 w 868"/>
                  <a:gd name="T49" fmla="*/ 0 h 1928"/>
                  <a:gd name="T50" fmla="*/ 0 w 868"/>
                  <a:gd name="T51" fmla="*/ 0 h 1928"/>
                  <a:gd name="T52" fmla="*/ 0 w 868"/>
                  <a:gd name="T53" fmla="*/ 0 h 1928"/>
                  <a:gd name="T54" fmla="*/ 0 w 868"/>
                  <a:gd name="T55" fmla="*/ 0 h 1928"/>
                  <a:gd name="T56" fmla="*/ 0 w 868"/>
                  <a:gd name="T57" fmla="*/ 0 h 1928"/>
                  <a:gd name="T58" fmla="*/ 0 w 868"/>
                  <a:gd name="T59" fmla="*/ 0 h 1928"/>
                  <a:gd name="T60" fmla="*/ 0 w 868"/>
                  <a:gd name="T61" fmla="*/ 0 h 1928"/>
                  <a:gd name="T62" fmla="*/ 0 w 868"/>
                  <a:gd name="T63" fmla="*/ 0 h 1928"/>
                  <a:gd name="T64" fmla="*/ 0 w 868"/>
                  <a:gd name="T65" fmla="*/ 0 h 1928"/>
                  <a:gd name="T66" fmla="*/ 0 w 868"/>
                  <a:gd name="T67" fmla="*/ 0 h 1928"/>
                  <a:gd name="T68" fmla="*/ 0 w 868"/>
                  <a:gd name="T69" fmla="*/ 0 h 1928"/>
                  <a:gd name="T70" fmla="*/ 0 w 868"/>
                  <a:gd name="T71" fmla="*/ 0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301">
                <a:extLst>
                  <a:ext uri="{FF2B5EF4-FFF2-40B4-BE49-F238E27FC236}">
                    <a16:creationId xmlns:a16="http://schemas.microsoft.com/office/drawing/2014/main" xmlns="" id="{CAAF4C5D-1069-CAD4-B6BD-4FDB0F706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0 w 1092"/>
                  <a:gd name="T1" fmla="*/ 0 h 2006"/>
                  <a:gd name="T2" fmla="*/ 0 w 1092"/>
                  <a:gd name="T3" fmla="*/ 0 h 2006"/>
                  <a:gd name="T4" fmla="*/ 0 w 1092"/>
                  <a:gd name="T5" fmla="*/ 0 h 2006"/>
                  <a:gd name="T6" fmla="*/ 0 w 1092"/>
                  <a:gd name="T7" fmla="*/ 0 h 2006"/>
                  <a:gd name="T8" fmla="*/ 0 w 1092"/>
                  <a:gd name="T9" fmla="*/ 0 h 2006"/>
                  <a:gd name="T10" fmla="*/ 0 w 1092"/>
                  <a:gd name="T11" fmla="*/ 0 h 2006"/>
                  <a:gd name="T12" fmla="*/ 0 w 1092"/>
                  <a:gd name="T13" fmla="*/ 0 h 2006"/>
                  <a:gd name="T14" fmla="*/ 0 w 1092"/>
                  <a:gd name="T15" fmla="*/ 0 h 2006"/>
                  <a:gd name="T16" fmla="*/ 0 w 1092"/>
                  <a:gd name="T17" fmla="*/ 0 h 2006"/>
                  <a:gd name="T18" fmla="*/ 0 w 1092"/>
                  <a:gd name="T19" fmla="*/ 0 h 2006"/>
                  <a:gd name="T20" fmla="*/ 0 w 1092"/>
                  <a:gd name="T21" fmla="*/ 0 h 2006"/>
                  <a:gd name="T22" fmla="*/ 0 w 1092"/>
                  <a:gd name="T23" fmla="*/ 0 h 2006"/>
                  <a:gd name="T24" fmla="*/ 0 w 1092"/>
                  <a:gd name="T25" fmla="*/ 0 h 2006"/>
                  <a:gd name="T26" fmla="*/ 0 w 1092"/>
                  <a:gd name="T27" fmla="*/ 0 h 2006"/>
                  <a:gd name="T28" fmla="*/ 0 w 1092"/>
                  <a:gd name="T29" fmla="*/ 0 h 2006"/>
                  <a:gd name="T30" fmla="*/ 0 w 1092"/>
                  <a:gd name="T31" fmla="*/ 0 h 2006"/>
                  <a:gd name="T32" fmla="*/ 0 w 1092"/>
                  <a:gd name="T33" fmla="*/ 0 h 2006"/>
                  <a:gd name="T34" fmla="*/ 0 w 1092"/>
                  <a:gd name="T35" fmla="*/ 0 h 2006"/>
                  <a:gd name="T36" fmla="*/ 0 w 1092"/>
                  <a:gd name="T37" fmla="*/ 0 h 2006"/>
                  <a:gd name="T38" fmla="*/ 0 w 1092"/>
                  <a:gd name="T39" fmla="*/ 0 h 2006"/>
                  <a:gd name="T40" fmla="*/ 0 w 1092"/>
                  <a:gd name="T41" fmla="*/ 0 h 2006"/>
                  <a:gd name="T42" fmla="*/ 0 w 1092"/>
                  <a:gd name="T43" fmla="*/ 0 h 2006"/>
                  <a:gd name="T44" fmla="*/ 0 w 1092"/>
                  <a:gd name="T45" fmla="*/ 0 h 2006"/>
                  <a:gd name="T46" fmla="*/ 0 w 1092"/>
                  <a:gd name="T47" fmla="*/ 0 h 2006"/>
                  <a:gd name="T48" fmla="*/ 0 w 1092"/>
                  <a:gd name="T49" fmla="*/ 0 h 2006"/>
                  <a:gd name="T50" fmla="*/ 0 w 1092"/>
                  <a:gd name="T51" fmla="*/ 0 h 2006"/>
                  <a:gd name="T52" fmla="*/ 0 w 1092"/>
                  <a:gd name="T53" fmla="*/ 0 h 2006"/>
                  <a:gd name="T54" fmla="*/ 0 w 1092"/>
                  <a:gd name="T55" fmla="*/ 0 h 2006"/>
                  <a:gd name="T56" fmla="*/ 0 w 1092"/>
                  <a:gd name="T57" fmla="*/ 0 h 2006"/>
                  <a:gd name="T58" fmla="*/ 0 w 1092"/>
                  <a:gd name="T59" fmla="*/ 0 h 2006"/>
                  <a:gd name="T60" fmla="*/ 0 w 1092"/>
                  <a:gd name="T61" fmla="*/ 0 h 2006"/>
                  <a:gd name="T62" fmla="*/ 0 w 1092"/>
                  <a:gd name="T63" fmla="*/ 0 h 2006"/>
                  <a:gd name="T64" fmla="*/ 0 w 1092"/>
                  <a:gd name="T65" fmla="*/ 0 h 2006"/>
                  <a:gd name="T66" fmla="*/ 0 w 1092"/>
                  <a:gd name="T67" fmla="*/ 0 h 2006"/>
                  <a:gd name="T68" fmla="*/ 0 w 1092"/>
                  <a:gd name="T69" fmla="*/ 0 h 2006"/>
                  <a:gd name="T70" fmla="*/ 0 w 1092"/>
                  <a:gd name="T71" fmla="*/ 0 h 2006"/>
                  <a:gd name="T72" fmla="*/ 0 w 1092"/>
                  <a:gd name="T73" fmla="*/ 0 h 2006"/>
                  <a:gd name="T74" fmla="*/ 0 w 1092"/>
                  <a:gd name="T75" fmla="*/ 0 h 2006"/>
                  <a:gd name="T76" fmla="*/ 0 w 1092"/>
                  <a:gd name="T77" fmla="*/ 0 h 2006"/>
                  <a:gd name="T78" fmla="*/ 0 w 1092"/>
                  <a:gd name="T79" fmla="*/ 0 h 2006"/>
                  <a:gd name="T80" fmla="*/ 0 w 1092"/>
                  <a:gd name="T81" fmla="*/ 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302">
                <a:extLst>
                  <a:ext uri="{FF2B5EF4-FFF2-40B4-BE49-F238E27FC236}">
                    <a16:creationId xmlns:a16="http://schemas.microsoft.com/office/drawing/2014/main" xmlns="" id="{6A225403-4798-8CEA-AB3E-661B27277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0 w 69"/>
                  <a:gd name="T1" fmla="*/ 0 h 62"/>
                  <a:gd name="T2" fmla="*/ 0 w 69"/>
                  <a:gd name="T3" fmla="*/ 0 h 62"/>
                  <a:gd name="T4" fmla="*/ 0 w 69"/>
                  <a:gd name="T5" fmla="*/ 0 h 62"/>
                  <a:gd name="T6" fmla="*/ 0 w 69"/>
                  <a:gd name="T7" fmla="*/ 0 h 62"/>
                  <a:gd name="T8" fmla="*/ 0 w 69"/>
                  <a:gd name="T9" fmla="*/ 0 h 62"/>
                  <a:gd name="T10" fmla="*/ 0 w 69"/>
                  <a:gd name="T11" fmla="*/ 0 h 62"/>
                  <a:gd name="T12" fmla="*/ 0 w 69"/>
                  <a:gd name="T13" fmla="*/ 0 h 62"/>
                  <a:gd name="T14" fmla="*/ 0 w 6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303">
                <a:extLst>
                  <a:ext uri="{FF2B5EF4-FFF2-40B4-BE49-F238E27FC236}">
                    <a16:creationId xmlns:a16="http://schemas.microsoft.com/office/drawing/2014/main" xmlns="" id="{85952E1F-FF98-81F7-FE2B-159A5EBDC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0 w 329"/>
                  <a:gd name="T1" fmla="*/ 0 h 306"/>
                  <a:gd name="T2" fmla="*/ 0 w 329"/>
                  <a:gd name="T3" fmla="*/ 0 h 306"/>
                  <a:gd name="T4" fmla="*/ 0 w 329"/>
                  <a:gd name="T5" fmla="*/ 0 h 306"/>
                  <a:gd name="T6" fmla="*/ 0 w 329"/>
                  <a:gd name="T7" fmla="*/ 0 h 306"/>
                  <a:gd name="T8" fmla="*/ 0 w 329"/>
                  <a:gd name="T9" fmla="*/ 0 h 306"/>
                  <a:gd name="T10" fmla="*/ 0 w 329"/>
                  <a:gd name="T11" fmla="*/ 0 h 306"/>
                  <a:gd name="T12" fmla="*/ 0 w 329"/>
                  <a:gd name="T13" fmla="*/ 0 h 306"/>
                  <a:gd name="T14" fmla="*/ 0 w 329"/>
                  <a:gd name="T15" fmla="*/ 0 h 306"/>
                  <a:gd name="T16" fmla="*/ 0 w 329"/>
                  <a:gd name="T17" fmla="*/ 0 h 306"/>
                  <a:gd name="T18" fmla="*/ 0 w 329"/>
                  <a:gd name="T19" fmla="*/ 0 h 306"/>
                  <a:gd name="T20" fmla="*/ 0 w 329"/>
                  <a:gd name="T21" fmla="*/ 0 h 306"/>
                  <a:gd name="T22" fmla="*/ 0 w 329"/>
                  <a:gd name="T23" fmla="*/ 0 h 306"/>
                  <a:gd name="T24" fmla="*/ 0 w 329"/>
                  <a:gd name="T25" fmla="*/ 0 h 306"/>
                  <a:gd name="T26" fmla="*/ 0 w 329"/>
                  <a:gd name="T27" fmla="*/ 0 h 306"/>
                  <a:gd name="T28" fmla="*/ 0 w 329"/>
                  <a:gd name="T29" fmla="*/ 0 h 306"/>
                  <a:gd name="T30" fmla="*/ 0 w 329"/>
                  <a:gd name="T31" fmla="*/ 0 h 306"/>
                  <a:gd name="T32" fmla="*/ 0 w 329"/>
                  <a:gd name="T33" fmla="*/ 0 h 306"/>
                  <a:gd name="T34" fmla="*/ 0 w 329"/>
                  <a:gd name="T35" fmla="*/ 0 h 306"/>
                  <a:gd name="T36" fmla="*/ 0 w 329"/>
                  <a:gd name="T37" fmla="*/ 0 h 306"/>
                  <a:gd name="T38" fmla="*/ 0 w 329"/>
                  <a:gd name="T39" fmla="*/ 0 h 306"/>
                  <a:gd name="T40" fmla="*/ 0 w 329"/>
                  <a:gd name="T41" fmla="*/ 0 h 306"/>
                  <a:gd name="T42" fmla="*/ 0 w 329"/>
                  <a:gd name="T43" fmla="*/ 0 h 306"/>
                  <a:gd name="T44" fmla="*/ 0 w 329"/>
                  <a:gd name="T45" fmla="*/ 0 h 306"/>
                  <a:gd name="T46" fmla="*/ 0 w 329"/>
                  <a:gd name="T47" fmla="*/ 0 h 306"/>
                  <a:gd name="T48" fmla="*/ 0 w 329"/>
                  <a:gd name="T49" fmla="*/ 0 h 306"/>
                  <a:gd name="T50" fmla="*/ 0 w 329"/>
                  <a:gd name="T51" fmla="*/ 0 h 306"/>
                  <a:gd name="T52" fmla="*/ 0 w 329"/>
                  <a:gd name="T53" fmla="*/ 0 h 306"/>
                  <a:gd name="T54" fmla="*/ 0 w 329"/>
                  <a:gd name="T55" fmla="*/ 0 h 306"/>
                  <a:gd name="T56" fmla="*/ 0 w 329"/>
                  <a:gd name="T57" fmla="*/ 0 h 306"/>
                  <a:gd name="T58" fmla="*/ 0 w 329"/>
                  <a:gd name="T59" fmla="*/ 0 h 306"/>
                  <a:gd name="T60" fmla="*/ 0 w 329"/>
                  <a:gd name="T61" fmla="*/ 0 h 306"/>
                  <a:gd name="T62" fmla="*/ 0 w 329"/>
                  <a:gd name="T63" fmla="*/ 0 h 306"/>
                  <a:gd name="T64" fmla="*/ 0 w 329"/>
                  <a:gd name="T65" fmla="*/ 0 h 306"/>
                  <a:gd name="T66" fmla="*/ 0 w 329"/>
                  <a:gd name="T67" fmla="*/ 0 h 306"/>
                  <a:gd name="T68" fmla="*/ 0 w 329"/>
                  <a:gd name="T69" fmla="*/ 0 h 306"/>
                  <a:gd name="T70" fmla="*/ 0 w 329"/>
                  <a:gd name="T71" fmla="*/ 0 h 306"/>
                  <a:gd name="T72" fmla="*/ 0 w 329"/>
                  <a:gd name="T73" fmla="*/ 0 h 306"/>
                  <a:gd name="T74" fmla="*/ 0 w 329"/>
                  <a:gd name="T75" fmla="*/ 0 h 306"/>
                  <a:gd name="T76" fmla="*/ 0 w 329"/>
                  <a:gd name="T77" fmla="*/ 0 h 306"/>
                  <a:gd name="T78" fmla="*/ 0 w 329"/>
                  <a:gd name="T79" fmla="*/ 0 h 306"/>
                  <a:gd name="T80" fmla="*/ 0 w 329"/>
                  <a:gd name="T81" fmla="*/ 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304">
                <a:extLst>
                  <a:ext uri="{FF2B5EF4-FFF2-40B4-BE49-F238E27FC236}">
                    <a16:creationId xmlns:a16="http://schemas.microsoft.com/office/drawing/2014/main" xmlns="" id="{53FD72FC-A5DE-578B-6264-BC9D6897C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0 w 154"/>
                  <a:gd name="T1" fmla="*/ 0 h 122"/>
                  <a:gd name="T2" fmla="*/ 0 w 154"/>
                  <a:gd name="T3" fmla="*/ 0 h 122"/>
                  <a:gd name="T4" fmla="*/ 0 w 154"/>
                  <a:gd name="T5" fmla="*/ 0 h 122"/>
                  <a:gd name="T6" fmla="*/ 0 w 154"/>
                  <a:gd name="T7" fmla="*/ 0 h 122"/>
                  <a:gd name="T8" fmla="*/ 0 w 154"/>
                  <a:gd name="T9" fmla="*/ 0 h 122"/>
                  <a:gd name="T10" fmla="*/ 0 w 154"/>
                  <a:gd name="T11" fmla="*/ 0 h 122"/>
                  <a:gd name="T12" fmla="*/ 0 w 154"/>
                  <a:gd name="T13" fmla="*/ 0 h 122"/>
                  <a:gd name="T14" fmla="*/ 0 w 154"/>
                  <a:gd name="T15" fmla="*/ 0 h 122"/>
                  <a:gd name="T16" fmla="*/ 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305">
                <a:extLst>
                  <a:ext uri="{FF2B5EF4-FFF2-40B4-BE49-F238E27FC236}">
                    <a16:creationId xmlns:a16="http://schemas.microsoft.com/office/drawing/2014/main" xmlns="" id="{32F97AE9-8E78-1AF0-9DEF-7617DB8EA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0 w 87"/>
                  <a:gd name="T1" fmla="*/ 0 h 52"/>
                  <a:gd name="T2" fmla="*/ 0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0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306">
                <a:extLst>
                  <a:ext uri="{FF2B5EF4-FFF2-40B4-BE49-F238E27FC236}">
                    <a16:creationId xmlns:a16="http://schemas.microsoft.com/office/drawing/2014/main" xmlns="" id="{217693BD-4E02-1AB2-5A5D-BB9D36F13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0 h 54"/>
                  <a:gd name="T4" fmla="*/ 0 w 48"/>
                  <a:gd name="T5" fmla="*/ 0 h 54"/>
                  <a:gd name="T6" fmla="*/ 0 w 48"/>
                  <a:gd name="T7" fmla="*/ 0 h 54"/>
                  <a:gd name="T8" fmla="*/ 0 w 48"/>
                  <a:gd name="T9" fmla="*/ 0 h 54"/>
                  <a:gd name="T10" fmla="*/ 0 w 48"/>
                  <a:gd name="T11" fmla="*/ 0 h 54"/>
                  <a:gd name="T12" fmla="*/ 0 w 48"/>
                  <a:gd name="T13" fmla="*/ 0 h 54"/>
                  <a:gd name="T14" fmla="*/ 0 w 48"/>
                  <a:gd name="T15" fmla="*/ 0 h 54"/>
                  <a:gd name="T16" fmla="*/ 0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307">
                <a:extLst>
                  <a:ext uri="{FF2B5EF4-FFF2-40B4-BE49-F238E27FC236}">
                    <a16:creationId xmlns:a16="http://schemas.microsoft.com/office/drawing/2014/main" xmlns="" id="{198B076D-F0D9-98EF-A375-C1F467C78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0 w 203"/>
                  <a:gd name="T1" fmla="*/ 0 h 103"/>
                  <a:gd name="T2" fmla="*/ 0 w 203"/>
                  <a:gd name="T3" fmla="*/ 0 h 103"/>
                  <a:gd name="T4" fmla="*/ 0 w 203"/>
                  <a:gd name="T5" fmla="*/ 0 h 103"/>
                  <a:gd name="T6" fmla="*/ 0 w 203"/>
                  <a:gd name="T7" fmla="*/ 0 h 103"/>
                  <a:gd name="T8" fmla="*/ 0 w 203"/>
                  <a:gd name="T9" fmla="*/ 0 h 103"/>
                  <a:gd name="T10" fmla="*/ 0 w 203"/>
                  <a:gd name="T11" fmla="*/ 0 h 103"/>
                  <a:gd name="T12" fmla="*/ 0 w 203"/>
                  <a:gd name="T13" fmla="*/ 0 h 103"/>
                  <a:gd name="T14" fmla="*/ 0 w 203"/>
                  <a:gd name="T15" fmla="*/ 0 h 103"/>
                  <a:gd name="T16" fmla="*/ 0 w 203"/>
                  <a:gd name="T17" fmla="*/ 0 h 103"/>
                  <a:gd name="T18" fmla="*/ 0 w 203"/>
                  <a:gd name="T19" fmla="*/ 0 h 103"/>
                  <a:gd name="T20" fmla="*/ 0 w 203"/>
                  <a:gd name="T21" fmla="*/ 0 h 103"/>
                  <a:gd name="T22" fmla="*/ 0 w 203"/>
                  <a:gd name="T23" fmla="*/ 0 h 103"/>
                  <a:gd name="T24" fmla="*/ 0 w 203"/>
                  <a:gd name="T25" fmla="*/ 0 h 103"/>
                  <a:gd name="T26" fmla="*/ 0 w 203"/>
                  <a:gd name="T27" fmla="*/ 0 h 103"/>
                  <a:gd name="T28" fmla="*/ 0 w 203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308">
                <a:extLst>
                  <a:ext uri="{FF2B5EF4-FFF2-40B4-BE49-F238E27FC236}">
                    <a16:creationId xmlns:a16="http://schemas.microsoft.com/office/drawing/2014/main" xmlns="" id="{63901756-9463-B007-954B-F81BF48D0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0 w 57"/>
                  <a:gd name="T1" fmla="*/ 0 h 70"/>
                  <a:gd name="T2" fmla="*/ 0 w 57"/>
                  <a:gd name="T3" fmla="*/ 0 h 70"/>
                  <a:gd name="T4" fmla="*/ 0 w 57"/>
                  <a:gd name="T5" fmla="*/ 0 h 70"/>
                  <a:gd name="T6" fmla="*/ 0 w 57"/>
                  <a:gd name="T7" fmla="*/ 0 h 70"/>
                  <a:gd name="T8" fmla="*/ 0 w 57"/>
                  <a:gd name="T9" fmla="*/ 0 h 70"/>
                  <a:gd name="T10" fmla="*/ 0 w 57"/>
                  <a:gd name="T11" fmla="*/ 0 h 70"/>
                  <a:gd name="T12" fmla="*/ 0 w 57"/>
                  <a:gd name="T13" fmla="*/ 0 h 70"/>
                  <a:gd name="T14" fmla="*/ 0 w 57"/>
                  <a:gd name="T15" fmla="*/ 0 h 70"/>
                  <a:gd name="T16" fmla="*/ 0 w 57"/>
                  <a:gd name="T17" fmla="*/ 0 h 70"/>
                  <a:gd name="T18" fmla="*/ 0 w 57"/>
                  <a:gd name="T19" fmla="*/ 0 h 70"/>
                  <a:gd name="T20" fmla="*/ 0 w 57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Freeform 309">
                <a:extLst>
                  <a:ext uri="{FF2B5EF4-FFF2-40B4-BE49-F238E27FC236}">
                    <a16:creationId xmlns:a16="http://schemas.microsoft.com/office/drawing/2014/main" xmlns="" id="{9B9073B4-3AC0-4F71-2B5E-B89FFEA9D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0 w 39"/>
                  <a:gd name="T1" fmla="*/ 0 h 53"/>
                  <a:gd name="T2" fmla="*/ 0 w 39"/>
                  <a:gd name="T3" fmla="*/ 0 h 53"/>
                  <a:gd name="T4" fmla="*/ 0 w 39"/>
                  <a:gd name="T5" fmla="*/ 0 h 53"/>
                  <a:gd name="T6" fmla="*/ 0 w 39"/>
                  <a:gd name="T7" fmla="*/ 0 h 53"/>
                  <a:gd name="T8" fmla="*/ 0 w 39"/>
                  <a:gd name="T9" fmla="*/ 0 h 53"/>
                  <a:gd name="T10" fmla="*/ 0 w 39"/>
                  <a:gd name="T11" fmla="*/ 0 h 53"/>
                  <a:gd name="T12" fmla="*/ 0 w 39"/>
                  <a:gd name="T13" fmla="*/ 0 h 53"/>
                  <a:gd name="T14" fmla="*/ 0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Freeform 310">
                <a:extLst>
                  <a:ext uri="{FF2B5EF4-FFF2-40B4-BE49-F238E27FC236}">
                    <a16:creationId xmlns:a16="http://schemas.microsoft.com/office/drawing/2014/main" xmlns="" id="{A8323731-8ED8-5778-F461-630154303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0 w 48"/>
                  <a:gd name="T1" fmla="*/ 0 h 51"/>
                  <a:gd name="T2" fmla="*/ 0 w 48"/>
                  <a:gd name="T3" fmla="*/ 0 h 51"/>
                  <a:gd name="T4" fmla="*/ 0 w 48"/>
                  <a:gd name="T5" fmla="*/ 0 h 51"/>
                  <a:gd name="T6" fmla="*/ 0 w 48"/>
                  <a:gd name="T7" fmla="*/ 0 h 51"/>
                  <a:gd name="T8" fmla="*/ 0 w 48"/>
                  <a:gd name="T9" fmla="*/ 0 h 51"/>
                  <a:gd name="T10" fmla="*/ 0 w 48"/>
                  <a:gd name="T11" fmla="*/ 0 h 51"/>
                  <a:gd name="T12" fmla="*/ 0 w 48"/>
                  <a:gd name="T13" fmla="*/ 0 h 51"/>
                  <a:gd name="T14" fmla="*/ 0 w 48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311">
                <a:extLst>
                  <a:ext uri="{FF2B5EF4-FFF2-40B4-BE49-F238E27FC236}">
                    <a16:creationId xmlns:a16="http://schemas.microsoft.com/office/drawing/2014/main" xmlns="" id="{45BFF05D-5944-0219-9CB8-312296A5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0 h 45"/>
                  <a:gd name="T6" fmla="*/ 0 w 39"/>
                  <a:gd name="T7" fmla="*/ 0 h 45"/>
                  <a:gd name="T8" fmla="*/ 0 w 39"/>
                  <a:gd name="T9" fmla="*/ 0 h 45"/>
                  <a:gd name="T10" fmla="*/ 0 w 39"/>
                  <a:gd name="T11" fmla="*/ 0 h 45"/>
                  <a:gd name="T12" fmla="*/ 0 w 39"/>
                  <a:gd name="T13" fmla="*/ 0 h 45"/>
                  <a:gd name="T14" fmla="*/ 0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Freeform 312">
                <a:extLst>
                  <a:ext uri="{FF2B5EF4-FFF2-40B4-BE49-F238E27FC236}">
                    <a16:creationId xmlns:a16="http://schemas.microsoft.com/office/drawing/2014/main" xmlns="" id="{BEB7B2AE-E6B9-1190-412A-20E4C0F3B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Freeform 313">
                <a:extLst>
                  <a:ext uri="{FF2B5EF4-FFF2-40B4-BE49-F238E27FC236}">
                    <a16:creationId xmlns:a16="http://schemas.microsoft.com/office/drawing/2014/main" xmlns="" id="{F9F17BFE-E997-750E-1F62-A323AB008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0 w 224"/>
                  <a:gd name="T1" fmla="*/ 0 h 192"/>
                  <a:gd name="T2" fmla="*/ 0 w 224"/>
                  <a:gd name="T3" fmla="*/ 0 h 192"/>
                  <a:gd name="T4" fmla="*/ 0 w 224"/>
                  <a:gd name="T5" fmla="*/ 0 h 192"/>
                  <a:gd name="T6" fmla="*/ 0 w 224"/>
                  <a:gd name="T7" fmla="*/ 0 h 192"/>
                  <a:gd name="T8" fmla="*/ 0 w 224"/>
                  <a:gd name="T9" fmla="*/ 0 h 192"/>
                  <a:gd name="T10" fmla="*/ 0 w 224"/>
                  <a:gd name="T11" fmla="*/ 0 h 192"/>
                  <a:gd name="T12" fmla="*/ 0 w 224"/>
                  <a:gd name="T13" fmla="*/ 0 h 192"/>
                  <a:gd name="T14" fmla="*/ 0 w 224"/>
                  <a:gd name="T15" fmla="*/ 0 h 192"/>
                  <a:gd name="T16" fmla="*/ 0 w 224"/>
                  <a:gd name="T17" fmla="*/ 0 h 192"/>
                  <a:gd name="T18" fmla="*/ 0 w 224"/>
                  <a:gd name="T19" fmla="*/ 0 h 192"/>
                  <a:gd name="T20" fmla="*/ 0 w 224"/>
                  <a:gd name="T21" fmla="*/ 0 h 192"/>
                  <a:gd name="T22" fmla="*/ 0 w 224"/>
                  <a:gd name="T23" fmla="*/ 0 h 192"/>
                  <a:gd name="T24" fmla="*/ 0 w 224"/>
                  <a:gd name="T25" fmla="*/ 0 h 192"/>
                  <a:gd name="T26" fmla="*/ 0 w 224"/>
                  <a:gd name="T27" fmla="*/ 0 h 192"/>
                  <a:gd name="T28" fmla="*/ 0 w 224"/>
                  <a:gd name="T29" fmla="*/ 0 h 192"/>
                  <a:gd name="T30" fmla="*/ 0 w 224"/>
                  <a:gd name="T31" fmla="*/ 0 h 192"/>
                  <a:gd name="T32" fmla="*/ 0 w 224"/>
                  <a:gd name="T33" fmla="*/ 0 h 192"/>
                  <a:gd name="T34" fmla="*/ 0 w 224"/>
                  <a:gd name="T35" fmla="*/ 0 h 192"/>
                  <a:gd name="T36" fmla="*/ 0 w 224"/>
                  <a:gd name="T37" fmla="*/ 0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Freeform 314">
                <a:extLst>
                  <a:ext uri="{FF2B5EF4-FFF2-40B4-BE49-F238E27FC236}">
                    <a16:creationId xmlns:a16="http://schemas.microsoft.com/office/drawing/2014/main" xmlns="" id="{451FB531-0883-280C-0CD9-125D803E5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0 w 126"/>
                  <a:gd name="T1" fmla="*/ 0 h 200"/>
                  <a:gd name="T2" fmla="*/ 0 w 126"/>
                  <a:gd name="T3" fmla="*/ 0 h 200"/>
                  <a:gd name="T4" fmla="*/ 0 w 126"/>
                  <a:gd name="T5" fmla="*/ 0 h 200"/>
                  <a:gd name="T6" fmla="*/ 0 w 126"/>
                  <a:gd name="T7" fmla="*/ 0 h 200"/>
                  <a:gd name="T8" fmla="*/ 0 w 126"/>
                  <a:gd name="T9" fmla="*/ 0 h 200"/>
                  <a:gd name="T10" fmla="*/ 0 w 126"/>
                  <a:gd name="T11" fmla="*/ 0 h 200"/>
                  <a:gd name="T12" fmla="*/ 0 w 126"/>
                  <a:gd name="T13" fmla="*/ 0 h 200"/>
                  <a:gd name="T14" fmla="*/ 0 w 126"/>
                  <a:gd name="T15" fmla="*/ 0 h 200"/>
                  <a:gd name="T16" fmla="*/ 0 w 126"/>
                  <a:gd name="T17" fmla="*/ 0 h 200"/>
                  <a:gd name="T18" fmla="*/ 0 w 126"/>
                  <a:gd name="T19" fmla="*/ 0 h 200"/>
                  <a:gd name="T20" fmla="*/ 0 w 126"/>
                  <a:gd name="T21" fmla="*/ 0 h 200"/>
                  <a:gd name="T22" fmla="*/ 0 w 126"/>
                  <a:gd name="T23" fmla="*/ 0 h 200"/>
                  <a:gd name="T24" fmla="*/ 0 w 126"/>
                  <a:gd name="T25" fmla="*/ 0 h 200"/>
                  <a:gd name="T26" fmla="*/ 0 w 126"/>
                  <a:gd name="T27" fmla="*/ 0 h 200"/>
                  <a:gd name="T28" fmla="*/ 0 w 126"/>
                  <a:gd name="T29" fmla="*/ 0 h 200"/>
                  <a:gd name="T30" fmla="*/ 0 w 126"/>
                  <a:gd name="T31" fmla="*/ 0 h 200"/>
                  <a:gd name="T32" fmla="*/ 0 w 126"/>
                  <a:gd name="T33" fmla="*/ 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Freeform 315">
                <a:extLst>
                  <a:ext uri="{FF2B5EF4-FFF2-40B4-BE49-F238E27FC236}">
                    <a16:creationId xmlns:a16="http://schemas.microsoft.com/office/drawing/2014/main" xmlns="" id="{B4EFEA34-BADB-35A0-20DA-4594534C6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0 w 68"/>
                  <a:gd name="T1" fmla="*/ 0 h 70"/>
                  <a:gd name="T2" fmla="*/ 0 w 68"/>
                  <a:gd name="T3" fmla="*/ 0 h 70"/>
                  <a:gd name="T4" fmla="*/ 0 w 68"/>
                  <a:gd name="T5" fmla="*/ 0 h 70"/>
                  <a:gd name="T6" fmla="*/ 0 w 68"/>
                  <a:gd name="T7" fmla="*/ 0 h 70"/>
                  <a:gd name="T8" fmla="*/ 0 w 68"/>
                  <a:gd name="T9" fmla="*/ 0 h 70"/>
                  <a:gd name="T10" fmla="*/ 0 w 68"/>
                  <a:gd name="T11" fmla="*/ 0 h 70"/>
                  <a:gd name="T12" fmla="*/ 0 w 68"/>
                  <a:gd name="T13" fmla="*/ 0 h 70"/>
                  <a:gd name="T14" fmla="*/ 0 w 68"/>
                  <a:gd name="T15" fmla="*/ 0 h 70"/>
                  <a:gd name="T16" fmla="*/ 0 w 68"/>
                  <a:gd name="T17" fmla="*/ 0 h 70"/>
                  <a:gd name="T18" fmla="*/ 0 w 6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Freeform 316">
                <a:extLst>
                  <a:ext uri="{FF2B5EF4-FFF2-40B4-BE49-F238E27FC236}">
                    <a16:creationId xmlns:a16="http://schemas.microsoft.com/office/drawing/2014/main" xmlns="" id="{FDA500F0-E138-A9B3-98F5-CA16C006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0 h 46"/>
                  <a:gd name="T4" fmla="*/ 0 w 49"/>
                  <a:gd name="T5" fmla="*/ 0 h 46"/>
                  <a:gd name="T6" fmla="*/ 0 w 49"/>
                  <a:gd name="T7" fmla="*/ 0 h 46"/>
                  <a:gd name="T8" fmla="*/ 0 w 49"/>
                  <a:gd name="T9" fmla="*/ 0 h 46"/>
                  <a:gd name="T10" fmla="*/ 0 w 49"/>
                  <a:gd name="T11" fmla="*/ 0 h 46"/>
                  <a:gd name="T12" fmla="*/ 0 w 49"/>
                  <a:gd name="T13" fmla="*/ 0 h 46"/>
                  <a:gd name="T14" fmla="*/ 0 w 49"/>
                  <a:gd name="T15" fmla="*/ 0 h 46"/>
                  <a:gd name="T16" fmla="*/ 0 w 49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Freeform 317">
                <a:extLst>
                  <a:ext uri="{FF2B5EF4-FFF2-40B4-BE49-F238E27FC236}">
                    <a16:creationId xmlns:a16="http://schemas.microsoft.com/office/drawing/2014/main" xmlns="" id="{B4569F00-76F6-5B6B-A7E0-39A4CE13A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0 w 213"/>
                  <a:gd name="T1" fmla="*/ 0 h 470"/>
                  <a:gd name="T2" fmla="*/ 0 w 213"/>
                  <a:gd name="T3" fmla="*/ 0 h 470"/>
                  <a:gd name="T4" fmla="*/ 0 w 213"/>
                  <a:gd name="T5" fmla="*/ 0 h 470"/>
                  <a:gd name="T6" fmla="*/ 0 w 213"/>
                  <a:gd name="T7" fmla="*/ 0 h 470"/>
                  <a:gd name="T8" fmla="*/ 0 w 213"/>
                  <a:gd name="T9" fmla="*/ 0 h 470"/>
                  <a:gd name="T10" fmla="*/ 0 w 213"/>
                  <a:gd name="T11" fmla="*/ 0 h 470"/>
                  <a:gd name="T12" fmla="*/ 0 w 213"/>
                  <a:gd name="T13" fmla="*/ 0 h 470"/>
                  <a:gd name="T14" fmla="*/ 0 w 213"/>
                  <a:gd name="T15" fmla="*/ 0 h 470"/>
                  <a:gd name="T16" fmla="*/ 0 w 213"/>
                  <a:gd name="T17" fmla="*/ 0 h 470"/>
                  <a:gd name="T18" fmla="*/ 0 w 213"/>
                  <a:gd name="T19" fmla="*/ 0 h 470"/>
                  <a:gd name="T20" fmla="*/ 0 w 213"/>
                  <a:gd name="T21" fmla="*/ 0 h 470"/>
                  <a:gd name="T22" fmla="*/ 0 w 213"/>
                  <a:gd name="T23" fmla="*/ 0 h 470"/>
                  <a:gd name="T24" fmla="*/ 0 w 213"/>
                  <a:gd name="T25" fmla="*/ 0 h 470"/>
                  <a:gd name="T26" fmla="*/ 0 w 213"/>
                  <a:gd name="T27" fmla="*/ 0 h 470"/>
                  <a:gd name="T28" fmla="*/ 0 w 213"/>
                  <a:gd name="T29" fmla="*/ 0 h 470"/>
                  <a:gd name="T30" fmla="*/ 0 w 213"/>
                  <a:gd name="T31" fmla="*/ 0 h 470"/>
                  <a:gd name="T32" fmla="*/ 0 w 213"/>
                  <a:gd name="T33" fmla="*/ 0 h 470"/>
                  <a:gd name="T34" fmla="*/ 0 w 213"/>
                  <a:gd name="T35" fmla="*/ 0 h 470"/>
                  <a:gd name="T36" fmla="*/ 0 w 213"/>
                  <a:gd name="T37" fmla="*/ 0 h 470"/>
                  <a:gd name="T38" fmla="*/ 0 w 213"/>
                  <a:gd name="T39" fmla="*/ 0 h 470"/>
                  <a:gd name="T40" fmla="*/ 0 w 213"/>
                  <a:gd name="T41" fmla="*/ 0 h 470"/>
                  <a:gd name="T42" fmla="*/ 0 w 213"/>
                  <a:gd name="T43" fmla="*/ 0 h 470"/>
                  <a:gd name="T44" fmla="*/ 0 w 213"/>
                  <a:gd name="T45" fmla="*/ 0 h 470"/>
                  <a:gd name="T46" fmla="*/ 0 w 213"/>
                  <a:gd name="T47" fmla="*/ 0 h 470"/>
                  <a:gd name="T48" fmla="*/ 0 w 213"/>
                  <a:gd name="T49" fmla="*/ 0 h 470"/>
                  <a:gd name="T50" fmla="*/ 0 w 213"/>
                  <a:gd name="T51" fmla="*/ 0 h 470"/>
                  <a:gd name="T52" fmla="*/ 0 w 213"/>
                  <a:gd name="T53" fmla="*/ 0 h 470"/>
                  <a:gd name="T54" fmla="*/ 0 w 213"/>
                  <a:gd name="T55" fmla="*/ 0 h 470"/>
                  <a:gd name="T56" fmla="*/ 0 w 213"/>
                  <a:gd name="T57" fmla="*/ 0 h 470"/>
                  <a:gd name="T58" fmla="*/ 0 w 213"/>
                  <a:gd name="T59" fmla="*/ 0 h 470"/>
                  <a:gd name="T60" fmla="*/ 0 w 213"/>
                  <a:gd name="T61" fmla="*/ 0 h 470"/>
                  <a:gd name="T62" fmla="*/ 0 w 213"/>
                  <a:gd name="T63" fmla="*/ 0 h 470"/>
                  <a:gd name="T64" fmla="*/ 0 w 213"/>
                  <a:gd name="T65" fmla="*/ 0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Freeform 318">
                <a:extLst>
                  <a:ext uri="{FF2B5EF4-FFF2-40B4-BE49-F238E27FC236}">
                    <a16:creationId xmlns:a16="http://schemas.microsoft.com/office/drawing/2014/main" xmlns="" id="{C7567ED9-8C0F-C6A8-4EC5-842F04D57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0 w 203"/>
                  <a:gd name="T1" fmla="*/ 0 h 462"/>
                  <a:gd name="T2" fmla="*/ 0 w 203"/>
                  <a:gd name="T3" fmla="*/ 0 h 462"/>
                  <a:gd name="T4" fmla="*/ 0 w 203"/>
                  <a:gd name="T5" fmla="*/ 0 h 462"/>
                  <a:gd name="T6" fmla="*/ 0 w 203"/>
                  <a:gd name="T7" fmla="*/ 0 h 462"/>
                  <a:gd name="T8" fmla="*/ 0 w 203"/>
                  <a:gd name="T9" fmla="*/ 0 h 462"/>
                  <a:gd name="T10" fmla="*/ 0 w 203"/>
                  <a:gd name="T11" fmla="*/ 0 h 462"/>
                  <a:gd name="T12" fmla="*/ 0 w 203"/>
                  <a:gd name="T13" fmla="*/ 0 h 462"/>
                  <a:gd name="T14" fmla="*/ 0 w 203"/>
                  <a:gd name="T15" fmla="*/ 0 h 462"/>
                  <a:gd name="T16" fmla="*/ 0 w 203"/>
                  <a:gd name="T17" fmla="*/ 0 h 462"/>
                  <a:gd name="T18" fmla="*/ 0 w 203"/>
                  <a:gd name="T19" fmla="*/ 0 h 462"/>
                  <a:gd name="T20" fmla="*/ 0 w 203"/>
                  <a:gd name="T21" fmla="*/ 0 h 462"/>
                  <a:gd name="T22" fmla="*/ 0 w 203"/>
                  <a:gd name="T23" fmla="*/ 0 h 462"/>
                  <a:gd name="T24" fmla="*/ 0 w 203"/>
                  <a:gd name="T25" fmla="*/ 0 h 462"/>
                  <a:gd name="T26" fmla="*/ 0 w 203"/>
                  <a:gd name="T27" fmla="*/ 0 h 462"/>
                  <a:gd name="T28" fmla="*/ 0 w 203"/>
                  <a:gd name="T29" fmla="*/ 0 h 462"/>
                  <a:gd name="T30" fmla="*/ 0 w 203"/>
                  <a:gd name="T31" fmla="*/ 0 h 462"/>
                  <a:gd name="T32" fmla="*/ 0 w 203"/>
                  <a:gd name="T33" fmla="*/ 0 h 462"/>
                  <a:gd name="T34" fmla="*/ 0 w 203"/>
                  <a:gd name="T35" fmla="*/ 0 h 462"/>
                  <a:gd name="T36" fmla="*/ 0 w 203"/>
                  <a:gd name="T37" fmla="*/ 0 h 462"/>
                  <a:gd name="T38" fmla="*/ 0 w 203"/>
                  <a:gd name="T39" fmla="*/ 0 h 462"/>
                  <a:gd name="T40" fmla="*/ 0 w 203"/>
                  <a:gd name="T41" fmla="*/ 0 h 462"/>
                  <a:gd name="T42" fmla="*/ 0 w 203"/>
                  <a:gd name="T43" fmla="*/ 0 h 462"/>
                  <a:gd name="T44" fmla="*/ 0 w 203"/>
                  <a:gd name="T45" fmla="*/ 0 h 462"/>
                  <a:gd name="T46" fmla="*/ 0 w 203"/>
                  <a:gd name="T47" fmla="*/ 0 h 462"/>
                  <a:gd name="T48" fmla="*/ 0 w 203"/>
                  <a:gd name="T49" fmla="*/ 0 h 462"/>
                  <a:gd name="T50" fmla="*/ 0 w 203"/>
                  <a:gd name="T51" fmla="*/ 0 h 462"/>
                  <a:gd name="T52" fmla="*/ 0 w 203"/>
                  <a:gd name="T53" fmla="*/ 0 h 462"/>
                  <a:gd name="T54" fmla="*/ 0 w 203"/>
                  <a:gd name="T55" fmla="*/ 0 h 462"/>
                  <a:gd name="T56" fmla="*/ 0 w 203"/>
                  <a:gd name="T57" fmla="*/ 0 h 462"/>
                  <a:gd name="T58" fmla="*/ 0 w 203"/>
                  <a:gd name="T59" fmla="*/ 0 h 462"/>
                  <a:gd name="T60" fmla="*/ 0 w 203"/>
                  <a:gd name="T61" fmla="*/ 0 h 462"/>
                  <a:gd name="T62" fmla="*/ 0 w 203"/>
                  <a:gd name="T63" fmla="*/ 0 h 462"/>
                  <a:gd name="T64" fmla="*/ 0 w 203"/>
                  <a:gd name="T65" fmla="*/ 0 h 462"/>
                  <a:gd name="T66" fmla="*/ 0 w 203"/>
                  <a:gd name="T67" fmla="*/ 0 h 462"/>
                  <a:gd name="T68" fmla="*/ 0 w 203"/>
                  <a:gd name="T69" fmla="*/ 0 h 462"/>
                  <a:gd name="T70" fmla="*/ 0 w 203"/>
                  <a:gd name="T71" fmla="*/ 0 h 462"/>
                  <a:gd name="T72" fmla="*/ 0 w 203"/>
                  <a:gd name="T73" fmla="*/ 0 h 462"/>
                  <a:gd name="T74" fmla="*/ 0 w 203"/>
                  <a:gd name="T75" fmla="*/ 0 h 462"/>
                  <a:gd name="T76" fmla="*/ 0 w 203"/>
                  <a:gd name="T77" fmla="*/ 0 h 462"/>
                  <a:gd name="T78" fmla="*/ 0 w 203"/>
                  <a:gd name="T79" fmla="*/ 0 h 462"/>
                  <a:gd name="T80" fmla="*/ 0 w 203"/>
                  <a:gd name="T81" fmla="*/ 0 h 462"/>
                  <a:gd name="T82" fmla="*/ 0 w 203"/>
                  <a:gd name="T83" fmla="*/ 0 h 462"/>
                  <a:gd name="T84" fmla="*/ 0 w 203"/>
                  <a:gd name="T85" fmla="*/ 0 h 462"/>
                  <a:gd name="T86" fmla="*/ 0 w 203"/>
                  <a:gd name="T87" fmla="*/ 0 h 462"/>
                  <a:gd name="T88" fmla="*/ 0 w 203"/>
                  <a:gd name="T89" fmla="*/ 0 h 462"/>
                  <a:gd name="T90" fmla="*/ 0 w 203"/>
                  <a:gd name="T91" fmla="*/ 0 h 462"/>
                  <a:gd name="T92" fmla="*/ 0 w 203"/>
                  <a:gd name="T93" fmla="*/ 0 h 462"/>
                  <a:gd name="T94" fmla="*/ 0 w 203"/>
                  <a:gd name="T95" fmla="*/ 0 h 462"/>
                  <a:gd name="T96" fmla="*/ 0 w 203"/>
                  <a:gd name="T97" fmla="*/ 0 h 462"/>
                  <a:gd name="T98" fmla="*/ 0 w 203"/>
                  <a:gd name="T99" fmla="*/ 0 h 462"/>
                  <a:gd name="T100" fmla="*/ 0 w 203"/>
                  <a:gd name="T101" fmla="*/ 0 h 462"/>
                  <a:gd name="T102" fmla="*/ 0 w 203"/>
                  <a:gd name="T103" fmla="*/ 0 h 462"/>
                  <a:gd name="T104" fmla="*/ 0 w 203"/>
                  <a:gd name="T105" fmla="*/ 0 h 462"/>
                  <a:gd name="T106" fmla="*/ 0 w 203"/>
                  <a:gd name="T107" fmla="*/ 0 h 462"/>
                  <a:gd name="T108" fmla="*/ 0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Freeform 319">
                <a:extLst>
                  <a:ext uri="{FF2B5EF4-FFF2-40B4-BE49-F238E27FC236}">
                    <a16:creationId xmlns:a16="http://schemas.microsoft.com/office/drawing/2014/main" xmlns="" id="{DF8FC9B0-C083-8C23-4FAB-3CE8F3872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0 w 107"/>
                  <a:gd name="T1" fmla="*/ 0 h 87"/>
                  <a:gd name="T2" fmla="*/ 0 w 107"/>
                  <a:gd name="T3" fmla="*/ 0 h 87"/>
                  <a:gd name="T4" fmla="*/ 0 w 107"/>
                  <a:gd name="T5" fmla="*/ 0 h 87"/>
                  <a:gd name="T6" fmla="*/ 0 w 107"/>
                  <a:gd name="T7" fmla="*/ 0 h 87"/>
                  <a:gd name="T8" fmla="*/ 0 w 107"/>
                  <a:gd name="T9" fmla="*/ 0 h 87"/>
                  <a:gd name="T10" fmla="*/ 0 w 107"/>
                  <a:gd name="T11" fmla="*/ 0 h 87"/>
                  <a:gd name="T12" fmla="*/ 0 w 107"/>
                  <a:gd name="T13" fmla="*/ 0 h 87"/>
                  <a:gd name="T14" fmla="*/ 0 w 107"/>
                  <a:gd name="T15" fmla="*/ 0 h 87"/>
                  <a:gd name="T16" fmla="*/ 0 w 107"/>
                  <a:gd name="T17" fmla="*/ 0 h 87"/>
                  <a:gd name="T18" fmla="*/ 0 w 10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Freeform 320">
                <a:extLst>
                  <a:ext uri="{FF2B5EF4-FFF2-40B4-BE49-F238E27FC236}">
                    <a16:creationId xmlns:a16="http://schemas.microsoft.com/office/drawing/2014/main" xmlns="" id="{61994500-7279-4C04-D2D6-188E8516E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0 w 185"/>
                  <a:gd name="T1" fmla="*/ 0 h 18"/>
                  <a:gd name="T2" fmla="*/ 0 w 185"/>
                  <a:gd name="T3" fmla="*/ 0 h 18"/>
                  <a:gd name="T4" fmla="*/ 0 w 185"/>
                  <a:gd name="T5" fmla="*/ 0 h 18"/>
                  <a:gd name="T6" fmla="*/ 0 w 185"/>
                  <a:gd name="T7" fmla="*/ 0 h 18"/>
                  <a:gd name="T8" fmla="*/ 0 w 185"/>
                  <a:gd name="T9" fmla="*/ 0 h 18"/>
                  <a:gd name="T10" fmla="*/ 0 w 185"/>
                  <a:gd name="T11" fmla="*/ 0 h 18"/>
                  <a:gd name="T12" fmla="*/ 0 w 185"/>
                  <a:gd name="T13" fmla="*/ 0 h 18"/>
                  <a:gd name="T14" fmla="*/ 0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Freeform 321">
                <a:extLst>
                  <a:ext uri="{FF2B5EF4-FFF2-40B4-BE49-F238E27FC236}">
                    <a16:creationId xmlns:a16="http://schemas.microsoft.com/office/drawing/2014/main" xmlns="" id="{85B2DA57-0771-BE20-5B07-F952E5DF8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0 w 299"/>
                  <a:gd name="T1" fmla="*/ 0 h 60"/>
                  <a:gd name="T2" fmla="*/ 0 w 299"/>
                  <a:gd name="T3" fmla="*/ 0 h 60"/>
                  <a:gd name="T4" fmla="*/ 0 w 299"/>
                  <a:gd name="T5" fmla="*/ 0 h 60"/>
                  <a:gd name="T6" fmla="*/ 0 w 299"/>
                  <a:gd name="T7" fmla="*/ 0 h 60"/>
                  <a:gd name="T8" fmla="*/ 0 w 299"/>
                  <a:gd name="T9" fmla="*/ 0 h 60"/>
                  <a:gd name="T10" fmla="*/ 0 w 299"/>
                  <a:gd name="T11" fmla="*/ 0 h 60"/>
                  <a:gd name="T12" fmla="*/ 0 w 299"/>
                  <a:gd name="T13" fmla="*/ 0 h 60"/>
                  <a:gd name="T14" fmla="*/ 0 w 299"/>
                  <a:gd name="T15" fmla="*/ 0 h 60"/>
                  <a:gd name="T16" fmla="*/ 0 w 299"/>
                  <a:gd name="T17" fmla="*/ 0 h 60"/>
                  <a:gd name="T18" fmla="*/ 0 w 29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Freeform 322">
                <a:extLst>
                  <a:ext uri="{FF2B5EF4-FFF2-40B4-BE49-F238E27FC236}">
                    <a16:creationId xmlns:a16="http://schemas.microsoft.com/office/drawing/2014/main" xmlns="" id="{C42CF285-59B8-F0F3-689F-3E2AADDBD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0 w 183"/>
                  <a:gd name="T1" fmla="*/ 0 h 16"/>
                  <a:gd name="T2" fmla="*/ 0 w 183"/>
                  <a:gd name="T3" fmla="*/ 0 h 16"/>
                  <a:gd name="T4" fmla="*/ 0 w 183"/>
                  <a:gd name="T5" fmla="*/ 0 h 16"/>
                  <a:gd name="T6" fmla="*/ 0 w 183"/>
                  <a:gd name="T7" fmla="*/ 0 h 16"/>
                  <a:gd name="T8" fmla="*/ 0 w 183"/>
                  <a:gd name="T9" fmla="*/ 0 h 16"/>
                  <a:gd name="T10" fmla="*/ 0 w 183"/>
                  <a:gd name="T11" fmla="*/ 0 h 16"/>
                  <a:gd name="T12" fmla="*/ 0 w 18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Freeform 323">
                <a:extLst>
                  <a:ext uri="{FF2B5EF4-FFF2-40B4-BE49-F238E27FC236}">
                    <a16:creationId xmlns:a16="http://schemas.microsoft.com/office/drawing/2014/main" xmlns="" id="{98018639-05D3-1623-564B-66234B2928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Freeform 324">
                <a:extLst>
                  <a:ext uri="{FF2B5EF4-FFF2-40B4-BE49-F238E27FC236}">
                    <a16:creationId xmlns:a16="http://schemas.microsoft.com/office/drawing/2014/main" xmlns="" id="{BBE7A67C-C50A-730D-0DE8-C15F0D83C8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Freeform 325">
                <a:extLst>
                  <a:ext uri="{FF2B5EF4-FFF2-40B4-BE49-F238E27FC236}">
                    <a16:creationId xmlns:a16="http://schemas.microsoft.com/office/drawing/2014/main" xmlns="" id="{337F7AE1-3C62-AC1E-4DF5-1A8AE9F1B8B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Freeform 326">
                <a:extLst>
                  <a:ext uri="{FF2B5EF4-FFF2-40B4-BE49-F238E27FC236}">
                    <a16:creationId xmlns:a16="http://schemas.microsoft.com/office/drawing/2014/main" xmlns="" id="{F677233B-EF58-D6B1-26FA-D7EDBE1476F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Freeform 327">
                <a:extLst>
                  <a:ext uri="{FF2B5EF4-FFF2-40B4-BE49-F238E27FC236}">
                    <a16:creationId xmlns:a16="http://schemas.microsoft.com/office/drawing/2014/main" xmlns="" id="{066542D7-1BE0-F728-C184-BC250D8DEE6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Freeform 328">
                <a:extLst>
                  <a:ext uri="{FF2B5EF4-FFF2-40B4-BE49-F238E27FC236}">
                    <a16:creationId xmlns:a16="http://schemas.microsoft.com/office/drawing/2014/main" xmlns="" id="{4E53E65C-AA6C-ACB3-59C2-09E3AF25F11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329">
                <a:extLst>
                  <a:ext uri="{FF2B5EF4-FFF2-40B4-BE49-F238E27FC236}">
                    <a16:creationId xmlns:a16="http://schemas.microsoft.com/office/drawing/2014/main" xmlns="" id="{4B3F61CA-7361-D2C7-1E6F-D3E44F02FC4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330">
                <a:extLst>
                  <a:ext uri="{FF2B5EF4-FFF2-40B4-BE49-F238E27FC236}">
                    <a16:creationId xmlns:a16="http://schemas.microsoft.com/office/drawing/2014/main" xmlns="" id="{109C5075-CFE9-8E62-29BC-80DFA595307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331">
                <a:extLst>
                  <a:ext uri="{FF2B5EF4-FFF2-40B4-BE49-F238E27FC236}">
                    <a16:creationId xmlns:a16="http://schemas.microsoft.com/office/drawing/2014/main" xmlns="" id="{B9A1FAF1-3EAF-D452-5134-8DB4A6FB60B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332">
                <a:extLst>
                  <a:ext uri="{FF2B5EF4-FFF2-40B4-BE49-F238E27FC236}">
                    <a16:creationId xmlns:a16="http://schemas.microsoft.com/office/drawing/2014/main" xmlns="" id="{289CA36A-AEEE-C029-EDCD-B8B55F3EE2A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333">
                <a:extLst>
                  <a:ext uri="{FF2B5EF4-FFF2-40B4-BE49-F238E27FC236}">
                    <a16:creationId xmlns:a16="http://schemas.microsoft.com/office/drawing/2014/main" xmlns="" id="{792A2E7D-E1A3-1399-A63D-B550B55A31C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334">
                <a:extLst>
                  <a:ext uri="{FF2B5EF4-FFF2-40B4-BE49-F238E27FC236}">
                    <a16:creationId xmlns:a16="http://schemas.microsoft.com/office/drawing/2014/main" xmlns="" id="{A0F84771-5E92-155B-6468-2BA1CEF0D9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335">
                <a:extLst>
                  <a:ext uri="{FF2B5EF4-FFF2-40B4-BE49-F238E27FC236}">
                    <a16:creationId xmlns:a16="http://schemas.microsoft.com/office/drawing/2014/main" xmlns="" id="{6E1E41F4-B7E4-8C03-4457-BB024655F9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336">
                <a:extLst>
                  <a:ext uri="{FF2B5EF4-FFF2-40B4-BE49-F238E27FC236}">
                    <a16:creationId xmlns:a16="http://schemas.microsoft.com/office/drawing/2014/main" xmlns="" id="{46FF8AE4-B85C-2974-1E3D-9BC37DAC227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337">
                <a:extLst>
                  <a:ext uri="{FF2B5EF4-FFF2-40B4-BE49-F238E27FC236}">
                    <a16:creationId xmlns:a16="http://schemas.microsoft.com/office/drawing/2014/main" xmlns="" id="{7B8B45F2-8CCA-6E85-1804-2A143A28212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338">
                <a:extLst>
                  <a:ext uri="{FF2B5EF4-FFF2-40B4-BE49-F238E27FC236}">
                    <a16:creationId xmlns:a16="http://schemas.microsoft.com/office/drawing/2014/main" xmlns="" id="{AF4CFAD3-0C46-51B8-774D-474D2841BA4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339">
                <a:extLst>
                  <a:ext uri="{FF2B5EF4-FFF2-40B4-BE49-F238E27FC236}">
                    <a16:creationId xmlns:a16="http://schemas.microsoft.com/office/drawing/2014/main" xmlns="" id="{2E79A580-DEB9-E3DC-439D-449050372D6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340">
                <a:extLst>
                  <a:ext uri="{FF2B5EF4-FFF2-40B4-BE49-F238E27FC236}">
                    <a16:creationId xmlns:a16="http://schemas.microsoft.com/office/drawing/2014/main" xmlns="" id="{8067D9D0-313A-D291-867D-F70E1EC169F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341">
                <a:extLst>
                  <a:ext uri="{FF2B5EF4-FFF2-40B4-BE49-F238E27FC236}">
                    <a16:creationId xmlns:a16="http://schemas.microsoft.com/office/drawing/2014/main" xmlns="" id="{A5EE2E95-B3D6-377C-B167-4F19F118E0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Freeform 342">
                <a:extLst>
                  <a:ext uri="{FF2B5EF4-FFF2-40B4-BE49-F238E27FC236}">
                    <a16:creationId xmlns:a16="http://schemas.microsoft.com/office/drawing/2014/main" xmlns="" id="{6B1BD2EE-183A-540C-2B34-273739A377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Freeform 343">
                <a:extLst>
                  <a:ext uri="{FF2B5EF4-FFF2-40B4-BE49-F238E27FC236}">
                    <a16:creationId xmlns:a16="http://schemas.microsoft.com/office/drawing/2014/main" xmlns="" id="{2AE31A81-6CF8-90A4-61E6-ED648A423BC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Freeform 344">
                <a:extLst>
                  <a:ext uri="{FF2B5EF4-FFF2-40B4-BE49-F238E27FC236}">
                    <a16:creationId xmlns:a16="http://schemas.microsoft.com/office/drawing/2014/main" xmlns="" id="{F7DCA123-0C1D-22AB-6C2A-97E7DCEFF3E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345">
                <a:extLst>
                  <a:ext uri="{FF2B5EF4-FFF2-40B4-BE49-F238E27FC236}">
                    <a16:creationId xmlns:a16="http://schemas.microsoft.com/office/drawing/2014/main" xmlns="" id="{CDFA9FC4-7C81-98FB-A9A9-7C42DCFACE3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346">
                <a:extLst>
                  <a:ext uri="{FF2B5EF4-FFF2-40B4-BE49-F238E27FC236}">
                    <a16:creationId xmlns:a16="http://schemas.microsoft.com/office/drawing/2014/main" xmlns="" id="{66ED708C-4B83-DB4A-3B78-62995DD7482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347">
                <a:extLst>
                  <a:ext uri="{FF2B5EF4-FFF2-40B4-BE49-F238E27FC236}">
                    <a16:creationId xmlns:a16="http://schemas.microsoft.com/office/drawing/2014/main" xmlns="" id="{CF24E83B-220F-D681-4568-B9C38A5934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Freeform 348">
                <a:extLst>
                  <a:ext uri="{FF2B5EF4-FFF2-40B4-BE49-F238E27FC236}">
                    <a16:creationId xmlns:a16="http://schemas.microsoft.com/office/drawing/2014/main" xmlns="" id="{18516BB4-369F-D024-353A-B487901B46F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349">
                <a:extLst>
                  <a:ext uri="{FF2B5EF4-FFF2-40B4-BE49-F238E27FC236}">
                    <a16:creationId xmlns:a16="http://schemas.microsoft.com/office/drawing/2014/main" xmlns="" id="{F71899BF-01A2-D139-B037-31A9B3AFF47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350">
                <a:extLst>
                  <a:ext uri="{FF2B5EF4-FFF2-40B4-BE49-F238E27FC236}">
                    <a16:creationId xmlns:a16="http://schemas.microsoft.com/office/drawing/2014/main" xmlns="" id="{498FC537-6EC7-A0A2-480A-B95A8574F0B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Freeform 351">
                <a:extLst>
                  <a:ext uri="{FF2B5EF4-FFF2-40B4-BE49-F238E27FC236}">
                    <a16:creationId xmlns:a16="http://schemas.microsoft.com/office/drawing/2014/main" xmlns="" id="{41E3B216-4FA8-B51B-ED76-A00FB1648D9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352">
                <a:extLst>
                  <a:ext uri="{FF2B5EF4-FFF2-40B4-BE49-F238E27FC236}">
                    <a16:creationId xmlns:a16="http://schemas.microsoft.com/office/drawing/2014/main" xmlns="" id="{D8AF10DC-18DC-5877-C501-C30B93205A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353">
                <a:extLst>
                  <a:ext uri="{FF2B5EF4-FFF2-40B4-BE49-F238E27FC236}">
                    <a16:creationId xmlns:a16="http://schemas.microsoft.com/office/drawing/2014/main" xmlns="" id="{82FAE38E-93EE-10AE-CF5B-D2757B2578F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354">
                <a:extLst>
                  <a:ext uri="{FF2B5EF4-FFF2-40B4-BE49-F238E27FC236}">
                    <a16:creationId xmlns:a16="http://schemas.microsoft.com/office/drawing/2014/main" xmlns="" id="{8FEAA467-D457-F62F-0FA1-34515CD747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355">
                <a:extLst>
                  <a:ext uri="{FF2B5EF4-FFF2-40B4-BE49-F238E27FC236}">
                    <a16:creationId xmlns:a16="http://schemas.microsoft.com/office/drawing/2014/main" xmlns="" id="{01CAD11E-2AC8-57FE-B4C6-030A4C553F6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356">
                <a:extLst>
                  <a:ext uri="{FF2B5EF4-FFF2-40B4-BE49-F238E27FC236}">
                    <a16:creationId xmlns:a16="http://schemas.microsoft.com/office/drawing/2014/main" xmlns="" id="{D69906FA-FC5E-53CB-293E-B4D1915A579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357">
                <a:extLst>
                  <a:ext uri="{FF2B5EF4-FFF2-40B4-BE49-F238E27FC236}">
                    <a16:creationId xmlns:a16="http://schemas.microsoft.com/office/drawing/2014/main" xmlns="" id="{ACC3FE2E-0CAE-1B0C-444C-31DD43202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358">
                <a:extLst>
                  <a:ext uri="{FF2B5EF4-FFF2-40B4-BE49-F238E27FC236}">
                    <a16:creationId xmlns:a16="http://schemas.microsoft.com/office/drawing/2014/main" xmlns="" id="{65112ADC-7118-4869-1F3F-7AE64355445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359">
                <a:extLst>
                  <a:ext uri="{FF2B5EF4-FFF2-40B4-BE49-F238E27FC236}">
                    <a16:creationId xmlns:a16="http://schemas.microsoft.com/office/drawing/2014/main" xmlns="" id="{45DE3B20-43BD-5B03-91D5-33FF350BB0B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360">
                <a:extLst>
                  <a:ext uri="{FF2B5EF4-FFF2-40B4-BE49-F238E27FC236}">
                    <a16:creationId xmlns:a16="http://schemas.microsoft.com/office/drawing/2014/main" xmlns="" id="{F14FE1DD-24E6-D8B1-3629-40D90C62F7B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361">
                <a:extLst>
                  <a:ext uri="{FF2B5EF4-FFF2-40B4-BE49-F238E27FC236}">
                    <a16:creationId xmlns:a16="http://schemas.microsoft.com/office/drawing/2014/main" xmlns="" id="{38DD4A28-EBBD-9A71-A326-6C861FB33B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362">
                <a:extLst>
                  <a:ext uri="{FF2B5EF4-FFF2-40B4-BE49-F238E27FC236}">
                    <a16:creationId xmlns:a16="http://schemas.microsoft.com/office/drawing/2014/main" xmlns="" id="{42536BBC-5D93-CB5F-C2AB-2187BFCC9F3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363">
                <a:extLst>
                  <a:ext uri="{FF2B5EF4-FFF2-40B4-BE49-F238E27FC236}">
                    <a16:creationId xmlns:a16="http://schemas.microsoft.com/office/drawing/2014/main" xmlns="" id="{A0603D65-1234-EFFA-A110-F74CC9C8C1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364">
                <a:extLst>
                  <a:ext uri="{FF2B5EF4-FFF2-40B4-BE49-F238E27FC236}">
                    <a16:creationId xmlns:a16="http://schemas.microsoft.com/office/drawing/2014/main" xmlns="" id="{08CECD16-B895-1046-9A1B-DB13469C291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Freeform 365">
                <a:extLst>
                  <a:ext uri="{FF2B5EF4-FFF2-40B4-BE49-F238E27FC236}">
                    <a16:creationId xmlns:a16="http://schemas.microsoft.com/office/drawing/2014/main" xmlns="" id="{EE79DBD6-BF2E-5D10-B4B3-DE80261F2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366">
                <a:extLst>
                  <a:ext uri="{FF2B5EF4-FFF2-40B4-BE49-F238E27FC236}">
                    <a16:creationId xmlns:a16="http://schemas.microsoft.com/office/drawing/2014/main" xmlns="" id="{3321D04F-67CB-C616-B79F-A5B9C00E900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367">
                <a:extLst>
                  <a:ext uri="{FF2B5EF4-FFF2-40B4-BE49-F238E27FC236}">
                    <a16:creationId xmlns:a16="http://schemas.microsoft.com/office/drawing/2014/main" xmlns="" id="{891E9B14-28B6-36A6-9A08-E862C6CBFD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368">
                <a:extLst>
                  <a:ext uri="{FF2B5EF4-FFF2-40B4-BE49-F238E27FC236}">
                    <a16:creationId xmlns:a16="http://schemas.microsoft.com/office/drawing/2014/main" xmlns="" id="{3A896CE1-120E-E27A-B0A8-99E3E4BC65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Freeform 369">
                <a:extLst>
                  <a:ext uri="{FF2B5EF4-FFF2-40B4-BE49-F238E27FC236}">
                    <a16:creationId xmlns:a16="http://schemas.microsoft.com/office/drawing/2014/main" xmlns="" id="{E2ED2195-9ED3-FEAB-683B-813D59C2905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Freeform 370">
                <a:extLst>
                  <a:ext uri="{FF2B5EF4-FFF2-40B4-BE49-F238E27FC236}">
                    <a16:creationId xmlns:a16="http://schemas.microsoft.com/office/drawing/2014/main" xmlns="" id="{D1AEE2A1-51C2-DB37-A239-0424F5C2B47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Freeform 371">
                <a:extLst>
                  <a:ext uri="{FF2B5EF4-FFF2-40B4-BE49-F238E27FC236}">
                    <a16:creationId xmlns:a16="http://schemas.microsoft.com/office/drawing/2014/main" xmlns="" id="{8C7BE366-FE3B-5E62-CF9C-52EBE0FAA4E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Freeform 372">
                <a:extLst>
                  <a:ext uri="{FF2B5EF4-FFF2-40B4-BE49-F238E27FC236}">
                    <a16:creationId xmlns:a16="http://schemas.microsoft.com/office/drawing/2014/main" xmlns="" id="{51D2687A-30A9-5135-51C1-3FB3338CCA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Freeform 373">
                <a:extLst>
                  <a:ext uri="{FF2B5EF4-FFF2-40B4-BE49-F238E27FC236}">
                    <a16:creationId xmlns:a16="http://schemas.microsoft.com/office/drawing/2014/main" xmlns="" id="{F3A02B7F-4FB8-2F30-314C-E32FC5C930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Freeform 374">
                <a:extLst>
                  <a:ext uri="{FF2B5EF4-FFF2-40B4-BE49-F238E27FC236}">
                    <a16:creationId xmlns:a16="http://schemas.microsoft.com/office/drawing/2014/main" xmlns="" id="{DAE33F13-C8F4-0DFB-253F-AB63E27D911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375">
                <a:extLst>
                  <a:ext uri="{FF2B5EF4-FFF2-40B4-BE49-F238E27FC236}">
                    <a16:creationId xmlns:a16="http://schemas.microsoft.com/office/drawing/2014/main" xmlns="" id="{FB39FE67-DEE9-78DF-C080-F3D1D68FBB8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376">
                <a:extLst>
                  <a:ext uri="{FF2B5EF4-FFF2-40B4-BE49-F238E27FC236}">
                    <a16:creationId xmlns:a16="http://schemas.microsoft.com/office/drawing/2014/main" xmlns="" id="{E8592183-78A2-F6A8-2A50-204F6572AE3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377">
                <a:extLst>
                  <a:ext uri="{FF2B5EF4-FFF2-40B4-BE49-F238E27FC236}">
                    <a16:creationId xmlns:a16="http://schemas.microsoft.com/office/drawing/2014/main" xmlns="" id="{008B874D-CD0C-7314-1EBB-AD90ACED44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378">
                <a:extLst>
                  <a:ext uri="{FF2B5EF4-FFF2-40B4-BE49-F238E27FC236}">
                    <a16:creationId xmlns:a16="http://schemas.microsoft.com/office/drawing/2014/main" xmlns="" id="{D3D29D8C-39C8-03DF-6F58-B5BEAD540D6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379">
                <a:extLst>
                  <a:ext uri="{FF2B5EF4-FFF2-40B4-BE49-F238E27FC236}">
                    <a16:creationId xmlns:a16="http://schemas.microsoft.com/office/drawing/2014/main" xmlns="" id="{79F64375-759A-DA01-3E96-DB4934701D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Freeform 380">
                <a:extLst>
                  <a:ext uri="{FF2B5EF4-FFF2-40B4-BE49-F238E27FC236}">
                    <a16:creationId xmlns:a16="http://schemas.microsoft.com/office/drawing/2014/main" xmlns="" id="{F26BD8BD-1BF8-75F0-B15A-1795686BC8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Freeform 381">
                <a:extLst>
                  <a:ext uri="{FF2B5EF4-FFF2-40B4-BE49-F238E27FC236}">
                    <a16:creationId xmlns:a16="http://schemas.microsoft.com/office/drawing/2014/main" xmlns="" id="{E467EE9C-73E4-0888-9477-420C31E2B1B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382">
                <a:extLst>
                  <a:ext uri="{FF2B5EF4-FFF2-40B4-BE49-F238E27FC236}">
                    <a16:creationId xmlns:a16="http://schemas.microsoft.com/office/drawing/2014/main" xmlns="" id="{E4D7C593-15E5-45DF-E9CE-A017C1ECF20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383">
                <a:extLst>
                  <a:ext uri="{FF2B5EF4-FFF2-40B4-BE49-F238E27FC236}">
                    <a16:creationId xmlns:a16="http://schemas.microsoft.com/office/drawing/2014/main" xmlns="" id="{9784341B-75C9-E483-9FD1-F76A25C410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384">
                <a:extLst>
                  <a:ext uri="{FF2B5EF4-FFF2-40B4-BE49-F238E27FC236}">
                    <a16:creationId xmlns:a16="http://schemas.microsoft.com/office/drawing/2014/main" xmlns="" id="{98994026-721C-6499-B438-4E49B8F344D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Freeform 385">
                <a:extLst>
                  <a:ext uri="{FF2B5EF4-FFF2-40B4-BE49-F238E27FC236}">
                    <a16:creationId xmlns:a16="http://schemas.microsoft.com/office/drawing/2014/main" xmlns="" id="{98409816-2169-E7B0-98C6-70A2F99835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Freeform 386">
                <a:extLst>
                  <a:ext uri="{FF2B5EF4-FFF2-40B4-BE49-F238E27FC236}">
                    <a16:creationId xmlns:a16="http://schemas.microsoft.com/office/drawing/2014/main" xmlns="" id="{B1B93657-764B-11D8-6130-BDFE3D8F07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Freeform 387">
                <a:extLst>
                  <a:ext uri="{FF2B5EF4-FFF2-40B4-BE49-F238E27FC236}">
                    <a16:creationId xmlns:a16="http://schemas.microsoft.com/office/drawing/2014/main" xmlns="" id="{A4F3F7EE-1070-D02F-0E78-8E5CA2429E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270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Freeform 388">
                <a:extLst>
                  <a:ext uri="{FF2B5EF4-FFF2-40B4-BE49-F238E27FC236}">
                    <a16:creationId xmlns:a16="http://schemas.microsoft.com/office/drawing/2014/main" xmlns="" id="{DE00EFB4-E433-19DA-6ACC-64758328E1D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Freeform 389">
                <a:extLst>
                  <a:ext uri="{FF2B5EF4-FFF2-40B4-BE49-F238E27FC236}">
                    <a16:creationId xmlns:a16="http://schemas.microsoft.com/office/drawing/2014/main" xmlns="" id="{E517C5BA-8302-4100-0F19-F6E3668167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Freeform 390">
                <a:extLst>
                  <a:ext uri="{FF2B5EF4-FFF2-40B4-BE49-F238E27FC236}">
                    <a16:creationId xmlns:a16="http://schemas.microsoft.com/office/drawing/2014/main" xmlns="" id="{5FDBA16E-AE69-CCEE-DADD-476DC3F05D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2413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Freeform 391">
                <a:extLst>
                  <a:ext uri="{FF2B5EF4-FFF2-40B4-BE49-F238E27FC236}">
                    <a16:creationId xmlns:a16="http://schemas.microsoft.com/office/drawing/2014/main" xmlns="" id="{DC53886D-4628-A590-351D-7720CBCCAA6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Freeform 392">
                <a:extLst>
                  <a:ext uri="{FF2B5EF4-FFF2-40B4-BE49-F238E27FC236}">
                    <a16:creationId xmlns:a16="http://schemas.microsoft.com/office/drawing/2014/main" xmlns="" id="{0735AED9-0BB6-754A-9BAD-40A5D9C34BE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Freeform 393">
                <a:extLst>
                  <a:ext uri="{FF2B5EF4-FFF2-40B4-BE49-F238E27FC236}">
                    <a16:creationId xmlns:a16="http://schemas.microsoft.com/office/drawing/2014/main" xmlns="" id="{23B9A0AF-0CA5-9332-45A7-FCF1C9ED24B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Freeform 394">
                <a:extLst>
                  <a:ext uri="{FF2B5EF4-FFF2-40B4-BE49-F238E27FC236}">
                    <a16:creationId xmlns:a16="http://schemas.microsoft.com/office/drawing/2014/main" xmlns="" id="{DE6294C8-806F-85F4-B763-93C4A22A992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Freeform 395">
                <a:extLst>
                  <a:ext uri="{FF2B5EF4-FFF2-40B4-BE49-F238E27FC236}">
                    <a16:creationId xmlns:a16="http://schemas.microsoft.com/office/drawing/2014/main" xmlns="" id="{86D25E8C-D2CD-C7DA-99CA-ECD9CA1DD3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396">
                <a:extLst>
                  <a:ext uri="{FF2B5EF4-FFF2-40B4-BE49-F238E27FC236}">
                    <a16:creationId xmlns:a16="http://schemas.microsoft.com/office/drawing/2014/main" xmlns="" id="{E2A6A5A8-7E69-B90F-FC29-EBBA62F1FA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Freeform 397">
                <a:extLst>
                  <a:ext uri="{FF2B5EF4-FFF2-40B4-BE49-F238E27FC236}">
                    <a16:creationId xmlns:a16="http://schemas.microsoft.com/office/drawing/2014/main" xmlns="" id="{30C7E2FD-3111-B4C4-254E-B658AE7E25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Freeform 398">
                <a:extLst>
                  <a:ext uri="{FF2B5EF4-FFF2-40B4-BE49-F238E27FC236}">
                    <a16:creationId xmlns:a16="http://schemas.microsoft.com/office/drawing/2014/main" xmlns="" id="{10909409-0317-FA3A-A29E-254D4F9B4D1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Freeform 399">
                <a:extLst>
                  <a:ext uri="{FF2B5EF4-FFF2-40B4-BE49-F238E27FC236}">
                    <a16:creationId xmlns:a16="http://schemas.microsoft.com/office/drawing/2014/main" xmlns="" id="{025924F7-D70F-F9DD-CDBE-10E06537A09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Freeform 400">
                <a:extLst>
                  <a:ext uri="{FF2B5EF4-FFF2-40B4-BE49-F238E27FC236}">
                    <a16:creationId xmlns:a16="http://schemas.microsoft.com/office/drawing/2014/main" xmlns="" id="{010F5314-B80E-8E5F-1BA5-ABD628877E6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Freeform 401">
                <a:extLst>
                  <a:ext uri="{FF2B5EF4-FFF2-40B4-BE49-F238E27FC236}">
                    <a16:creationId xmlns:a16="http://schemas.microsoft.com/office/drawing/2014/main" xmlns="" id="{7CB34A1C-152D-449E-65C8-1416BD883C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Freeform 402">
                <a:extLst>
                  <a:ext uri="{FF2B5EF4-FFF2-40B4-BE49-F238E27FC236}">
                    <a16:creationId xmlns:a16="http://schemas.microsoft.com/office/drawing/2014/main" xmlns="" id="{C6406D00-04E1-B717-7E33-CD030F7152F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Freeform 403">
                <a:extLst>
                  <a:ext uri="{FF2B5EF4-FFF2-40B4-BE49-F238E27FC236}">
                    <a16:creationId xmlns:a16="http://schemas.microsoft.com/office/drawing/2014/main" xmlns="" id="{F8070F34-EFB7-3E2F-2842-E1C74CFB52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Freeform 404">
                <a:extLst>
                  <a:ext uri="{FF2B5EF4-FFF2-40B4-BE49-F238E27FC236}">
                    <a16:creationId xmlns:a16="http://schemas.microsoft.com/office/drawing/2014/main" xmlns="" id="{DE808F88-4E6F-BB50-5429-BCAE39BF2E1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Freeform 405">
                <a:extLst>
                  <a:ext uri="{FF2B5EF4-FFF2-40B4-BE49-F238E27FC236}">
                    <a16:creationId xmlns:a16="http://schemas.microsoft.com/office/drawing/2014/main" xmlns="" id="{1AB1BE1F-2103-3B46-1CA2-64C117B4C29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Freeform 406">
                <a:extLst>
                  <a:ext uri="{FF2B5EF4-FFF2-40B4-BE49-F238E27FC236}">
                    <a16:creationId xmlns:a16="http://schemas.microsoft.com/office/drawing/2014/main" xmlns="" id="{73D07423-7970-FC09-2752-7E14DB2518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Freeform 407">
                <a:extLst>
                  <a:ext uri="{FF2B5EF4-FFF2-40B4-BE49-F238E27FC236}">
                    <a16:creationId xmlns:a16="http://schemas.microsoft.com/office/drawing/2014/main" xmlns="" id="{3778C522-1202-B286-7AC5-AC81E94899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408">
                <a:extLst>
                  <a:ext uri="{FF2B5EF4-FFF2-40B4-BE49-F238E27FC236}">
                    <a16:creationId xmlns:a16="http://schemas.microsoft.com/office/drawing/2014/main" xmlns="" id="{DD65205C-E52F-CB84-8132-8204AE1CF1D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Freeform 409">
                <a:extLst>
                  <a:ext uri="{FF2B5EF4-FFF2-40B4-BE49-F238E27FC236}">
                    <a16:creationId xmlns:a16="http://schemas.microsoft.com/office/drawing/2014/main" xmlns="" id="{C5A7E438-C7F4-E7C5-E521-7FFC1CD284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Freeform 410">
                <a:extLst>
                  <a:ext uri="{FF2B5EF4-FFF2-40B4-BE49-F238E27FC236}">
                    <a16:creationId xmlns:a16="http://schemas.microsoft.com/office/drawing/2014/main" xmlns="" id="{D3A0D9C9-0684-6BB4-4CB4-7F98514A982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Freeform 411">
                <a:extLst>
                  <a:ext uri="{FF2B5EF4-FFF2-40B4-BE49-F238E27FC236}">
                    <a16:creationId xmlns:a16="http://schemas.microsoft.com/office/drawing/2014/main" xmlns="" id="{ABE99187-A491-7366-A10F-F65E51286CF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Freeform 412">
                <a:extLst>
                  <a:ext uri="{FF2B5EF4-FFF2-40B4-BE49-F238E27FC236}">
                    <a16:creationId xmlns:a16="http://schemas.microsoft.com/office/drawing/2014/main" xmlns="" id="{28A17AD5-8A25-4DF3-E331-4319BDF32CF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Freeform 413">
                <a:extLst>
                  <a:ext uri="{FF2B5EF4-FFF2-40B4-BE49-F238E27FC236}">
                    <a16:creationId xmlns:a16="http://schemas.microsoft.com/office/drawing/2014/main" xmlns="" id="{A4A4985D-5617-93E4-5557-EAB97507F9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Freeform 414">
                <a:extLst>
                  <a:ext uri="{FF2B5EF4-FFF2-40B4-BE49-F238E27FC236}">
                    <a16:creationId xmlns:a16="http://schemas.microsoft.com/office/drawing/2014/main" xmlns="" id="{B4C97585-59ED-F616-2D32-B4F970EF9F9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Freeform 415">
                <a:extLst>
                  <a:ext uri="{FF2B5EF4-FFF2-40B4-BE49-F238E27FC236}">
                    <a16:creationId xmlns:a16="http://schemas.microsoft.com/office/drawing/2014/main" xmlns="" id="{9443E94B-E178-1DEF-B98C-953E1B52C2C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Freeform 416">
                <a:extLst>
                  <a:ext uri="{FF2B5EF4-FFF2-40B4-BE49-F238E27FC236}">
                    <a16:creationId xmlns:a16="http://schemas.microsoft.com/office/drawing/2014/main" xmlns="" id="{3290B51D-3038-3C83-87A7-BEB9EBA44E7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Freeform 417">
                <a:extLst>
                  <a:ext uri="{FF2B5EF4-FFF2-40B4-BE49-F238E27FC236}">
                    <a16:creationId xmlns:a16="http://schemas.microsoft.com/office/drawing/2014/main" xmlns="" id="{13624AA1-50A2-8C4B-C170-61E94B85EE0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Line 418">
                <a:extLst>
                  <a:ext uri="{FF2B5EF4-FFF2-40B4-BE49-F238E27FC236}">
                    <a16:creationId xmlns:a16="http://schemas.microsoft.com/office/drawing/2014/main" xmlns="" id="{AE00C581-1CE5-252F-FF08-BC4718DE8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Line 419">
                <a:extLst>
                  <a:ext uri="{FF2B5EF4-FFF2-40B4-BE49-F238E27FC236}">
                    <a16:creationId xmlns:a16="http://schemas.microsoft.com/office/drawing/2014/main" xmlns="" id="{4368DA1F-4566-A620-6E50-201357B70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Line 420">
                <a:extLst>
                  <a:ext uri="{FF2B5EF4-FFF2-40B4-BE49-F238E27FC236}">
                    <a16:creationId xmlns:a16="http://schemas.microsoft.com/office/drawing/2014/main" xmlns="" id="{E95D8248-39B2-DF97-3685-BE98B7AFF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Line 421">
                <a:extLst>
                  <a:ext uri="{FF2B5EF4-FFF2-40B4-BE49-F238E27FC236}">
                    <a16:creationId xmlns:a16="http://schemas.microsoft.com/office/drawing/2014/main" xmlns="" id="{1B21C134-62BC-EE21-1147-DD59555C0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Line 422">
                <a:extLst>
                  <a:ext uri="{FF2B5EF4-FFF2-40B4-BE49-F238E27FC236}">
                    <a16:creationId xmlns:a16="http://schemas.microsoft.com/office/drawing/2014/main" xmlns="" id="{A625CA69-486E-0794-74CF-198531B2C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Line 423">
                <a:extLst>
                  <a:ext uri="{FF2B5EF4-FFF2-40B4-BE49-F238E27FC236}">
                    <a16:creationId xmlns:a16="http://schemas.microsoft.com/office/drawing/2014/main" xmlns="" id="{DA956AF9-5C06-66EB-8E78-D7C59A6F5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842" name="WordArt 2">
            <a:extLst>
              <a:ext uri="{FF2B5EF4-FFF2-40B4-BE49-F238E27FC236}">
                <a16:creationId xmlns:a16="http://schemas.microsoft.com/office/drawing/2014/main" xmlns="" id="{53DF5830-7E6B-C2E8-AC5C-DDE502DFCA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146" y="297836"/>
            <a:ext cx="8652391" cy="678876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21876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Alum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kkuhh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jih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jang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phung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nai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hriê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ua</a:t>
            </a:r>
            <a:r>
              <a:rPr lang="en-US" kern="1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dla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mtô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6" name="WordArt 17">
            <a:extLst>
              <a:ext uri="{FF2B5EF4-FFF2-40B4-BE49-F238E27FC236}">
                <a16:creationId xmlns:a16="http://schemas.microsoft.com/office/drawing/2014/main" xmlns="" id="{12D110CF-BA79-E3AF-CD32-E17D7E847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2903" y="3644900"/>
            <a:ext cx="6456362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Thu\n </a:t>
            </a:r>
            <a:r>
              <a:rPr lang="en-US" sz="3600" i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hrnia</a:t>
            </a:r>
            <a:r>
              <a:rPr lang="en-US" sz="36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\m: </a:t>
            </a:r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2022 -2023</a:t>
            </a:r>
          </a:p>
        </p:txBody>
      </p:sp>
      <p:sp>
        <p:nvSpPr>
          <p:cNvPr id="3097" name="Rectangle 423">
            <a:extLst>
              <a:ext uri="{FF2B5EF4-FFF2-40B4-BE49-F238E27FC236}">
                <a16:creationId xmlns:a16="http://schemas.microsoft.com/office/drawing/2014/main" xmlns="" id="{064E0D05-C519-347D-4EE0-0E67E6CB8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325939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v-SE" altLang="en-US" sz="2800" b="1"/>
          </a:p>
        </p:txBody>
      </p:sp>
      <p:sp>
        <p:nvSpPr>
          <p:cNvPr id="3098" name="Rectangle 424">
            <a:extLst>
              <a:ext uri="{FF2B5EF4-FFF2-40B4-BE49-F238E27FC236}">
                <a16:creationId xmlns:a16="http://schemas.microsoft.com/office/drawing/2014/main" xmlns="" id="{9FE82C6E-0BF8-EB66-51AB-AE3020CB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4343400"/>
            <a:ext cx="93535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mtô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Mlô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Sang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hra</a:t>
            </a:r>
            <a:r>
              <a:rPr lang="en-US" altLang="en-US" sz="2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\: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Gưl</a:t>
            </a:r>
            <a:r>
              <a:rPr lang="en-US" altLang="en-US" sz="2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điêt</a:t>
            </a:r>
            <a:r>
              <a:rPr lang="en-US" altLang="en-US" sz="2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Y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Ngông</a:t>
            </a:r>
            <a:endParaRPr lang="en-US" altLang="en-US" sz="2800" dirty="0">
              <a:solidFill>
                <a:srgbClr val="00206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repeatCount="3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 animBg="1"/>
      <p:bldP spid="2" grpId="0" animBg="1"/>
      <p:bldP spid="3" grpId="0" animBg="1"/>
      <p:bldP spid="4" grpId="0" animBg="1"/>
      <p:bldP spid="66583" grpId="0"/>
      <p:bldP spid="66564" grpId="0" animBg="1"/>
      <p:bldP spid="10" grpId="0" animBg="1"/>
      <p:bldP spid="66567" grpId="0" animBg="1"/>
      <p:bldP spid="66575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Mma</a:t>
            </a:r>
            <a:r>
              <a:rPr lang="en-US" sz="48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48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48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hra</a:t>
            </a:r>
            <a:r>
              <a:rPr lang="en-US" sz="48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48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mrâo</a:t>
            </a:r>
            <a:r>
              <a:rPr lang="en-US" sz="48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48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\m: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5304" y="1825625"/>
            <a:ext cx="1226730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Mse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\: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mâo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hra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k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s’a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^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ana\p,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hra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r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s’a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^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tluôn</a:t>
            </a:r>
            <a:endParaRPr lang="en-US" sz="4800" b="1" i="1" dirty="0">
              <a:solidFill>
                <a:srgbClr val="00206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Mdhê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hra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kơ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krah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mdhê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: p  d  b  [</a:t>
            </a:r>
            <a:r>
              <a:rPr lang="en-US" sz="48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837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D368A8-475C-48A4-B52E-C643C207796A}"/>
              </a:ext>
            </a:extLst>
          </p:cNvPr>
          <p:cNvSpPr txBox="1"/>
          <p:nvPr/>
        </p:nvSpPr>
        <p:spPr>
          <a:xfrm>
            <a:off x="111137" y="51545"/>
            <a:ext cx="332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bi </a:t>
            </a:r>
            <a:r>
              <a:rPr lang="en-US" sz="40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kpru</a:t>
            </a:r>
            <a:r>
              <a:rPr lang="en-US" sz="40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bi </a:t>
            </a:r>
            <a:r>
              <a:rPr lang="en-US" sz="40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kpra</a:t>
            </a:r>
            <a:r>
              <a:rPr lang="en-US" sz="40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180747-6F5A-4461-9E1F-0BEEC3002A6D}"/>
              </a:ext>
            </a:extLst>
          </p:cNvPr>
          <p:cNvSpPr txBox="1"/>
          <p:nvPr/>
        </p:nvSpPr>
        <p:spPr>
          <a:xfrm>
            <a:off x="3654596" y="74951"/>
            <a:ext cx="140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kpre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#`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7EB312-4C5B-40E1-850C-BF79F7B9BFEA}"/>
              </a:ext>
            </a:extLst>
          </p:cNvPr>
          <p:cNvSpPr txBox="1"/>
          <p:nvPr/>
        </p:nvSpPr>
        <p:spPr>
          <a:xfrm>
            <a:off x="5445919" y="45310"/>
            <a:ext cx="218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kdra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lo\</a:t>
            </a:r>
            <a:endParaRPr lang="en-US" sz="3200" b="1" i="1" dirty="0">
              <a:solidFill>
                <a:schemeClr val="accent5">
                  <a:lumMod val="50000"/>
                </a:schemeClr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2F3873-86F2-4F48-9ED4-2704EFA2500F}"/>
              </a:ext>
            </a:extLst>
          </p:cNvPr>
          <p:cNvSpPr txBox="1"/>
          <p:nvPr/>
        </p:nvSpPr>
        <p:spPr>
          <a:xfrm>
            <a:off x="7634861" y="55983"/>
            <a:ext cx="140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kdre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#]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4D3F96-4893-4406-860A-8416A2B963B9}"/>
              </a:ext>
            </a:extLst>
          </p:cNvPr>
          <p:cNvSpPr txBox="1"/>
          <p:nvPr/>
        </p:nvSpPr>
        <p:spPr>
          <a:xfrm>
            <a:off x="9297350" y="51545"/>
            <a:ext cx="263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k[</a:t>
            </a:r>
            <a:r>
              <a:rPr lang="en-US" sz="40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ruôn</a:t>
            </a:r>
            <a:endParaRPr lang="en-US" sz="40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9C11CA75-3162-4CC0-9E19-BDF13D617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" y="3654910"/>
            <a:ext cx="3593054" cy="2496059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A77CF06B-23B1-4CB9-A93B-4EB8D69C5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87" y="610730"/>
            <a:ext cx="2750082" cy="2276988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xmlns="" id="{CFC289C6-2C6A-449F-AE6C-DBFC75BD3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57" y="3654911"/>
            <a:ext cx="3593055" cy="2496059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xmlns="" id="{C1FE58F7-CC44-4FDF-BE59-6C4B4D915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58" y="834064"/>
            <a:ext cx="3593055" cy="205365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34096" y="610730"/>
            <a:ext cx="63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28930" y="614006"/>
            <a:ext cx="63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58485" y="626885"/>
            <a:ext cx="63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8648" y="643040"/>
            <a:ext cx="63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38056" y="672074"/>
            <a:ext cx="63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288073" y="633438"/>
            <a:ext cx="6310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7" y="672074"/>
            <a:ext cx="3852489" cy="2239126"/>
          </a:xfrm>
        </p:spPr>
      </p:pic>
    </p:spTree>
    <p:extLst>
      <p:ext uri="{BB962C8B-B14F-4D97-AF65-F5344CB8AC3E}">
        <p14:creationId xmlns:p14="http://schemas.microsoft.com/office/powerpoint/2010/main" val="11523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03982 L 0.0142 0.4027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1875 0.3895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1849 0.3988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38778E-17 L -0.20495 0.87708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4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1 0.00232 L -0.13072 0.87523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4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B4F04-7325-4BEB-8BB2-1BF682E0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8365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bi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kpru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bi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kpra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\: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rơi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lục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cục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/>
            </a:r>
            <a:b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1" y="1448862"/>
            <a:ext cx="9169756" cy="5042090"/>
          </a:xfrm>
        </p:spPr>
      </p:pic>
    </p:spTree>
    <p:extLst>
      <p:ext uri="{BB962C8B-B14F-4D97-AF65-F5344CB8AC3E}">
        <p14:creationId xmlns:p14="http://schemas.microsoft.com/office/powerpoint/2010/main" val="19045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DF99C-A7F0-46A1-9034-76098536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kpre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#`: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quăn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xoăn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nhàu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/>
            </a:r>
            <a:b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9AF9EB3-B886-4675-B732-C76D6A9E0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2905"/>
            <a:ext cx="5479474" cy="50699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AC019D-3513-40AE-9F2A-F956E90C7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422905"/>
            <a:ext cx="4762500" cy="50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B3F60-7D53-4FAC-B0D7-B26267E6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kdra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lo\: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cánh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đồng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4321140-8321-4039-B84C-D67AAEDE2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527464"/>
            <a:ext cx="8343900" cy="5133109"/>
          </a:xfrm>
        </p:spPr>
      </p:pic>
    </p:spTree>
    <p:extLst>
      <p:ext uri="{BB962C8B-B14F-4D97-AF65-F5344CB8AC3E}">
        <p14:creationId xmlns:p14="http://schemas.microsoft.com/office/powerpoint/2010/main" val="42895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CD4F8-4F92-4650-A695-215F0493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kdre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#]: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miếng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đoạn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khúc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phần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gian</a:t>
            </a: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9593268-154A-4BCD-9CC3-03E635350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94995"/>
            <a:ext cx="4722628" cy="472074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5A5C09-4A49-40F5-A0C8-420CF480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74" y="1594994"/>
            <a:ext cx="4352259" cy="47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1610F-DB10-47C3-B13D-B2FBE6E5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k[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ruôn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: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quả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cóc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/>
            </a:r>
            <a:b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8A84B9F-816F-4FC7-B8B6-0277C4CE9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1361210"/>
            <a:ext cx="8136081" cy="5382490"/>
          </a:xfrm>
        </p:spPr>
      </p:pic>
    </p:spTree>
    <p:extLst>
      <p:ext uri="{BB962C8B-B14F-4D97-AF65-F5344CB8AC3E}">
        <p14:creationId xmlns:p14="http://schemas.microsoft.com/office/powerpoint/2010/main" val="13070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F7EA5-F26D-480F-BF49-4BC6F07B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0B29C6-F2D9-4EFA-A0D1-9FC50CFC87C6}"/>
              </a:ext>
            </a:extLst>
          </p:cNvPr>
          <p:cNvSpPr txBox="1"/>
          <p:nvPr/>
        </p:nvSpPr>
        <p:spPr>
          <a:xfrm>
            <a:off x="322118" y="5382491"/>
            <a:ext cx="1173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    Ama ho\ng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phung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amiêt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kpan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kdre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#] gah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tông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ing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drông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tuê</a:t>
            </a:r>
            <a:r>
              <a:rPr lang="en-US" sz="3600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22B357E-5F91-4F27-B81E-546819F6EDB7}"/>
              </a:ext>
            </a:extLst>
          </p:cNvPr>
          <p:cNvCxnSpPr/>
          <p:nvPr/>
        </p:nvCxnSpPr>
        <p:spPr>
          <a:xfrm>
            <a:off x="9975273" y="5953991"/>
            <a:ext cx="12365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10648" y="5480379"/>
            <a:ext cx="218941" cy="5022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973059" y="5451715"/>
            <a:ext cx="218941" cy="5022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340181" y="5982655"/>
            <a:ext cx="367047" cy="510431"/>
            <a:chOff x="4340181" y="5982655"/>
            <a:chExt cx="367047" cy="510431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340181" y="5990810"/>
              <a:ext cx="218941" cy="5022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488287" y="5982655"/>
              <a:ext cx="218941" cy="5022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0"/>
            <a:ext cx="11998817" cy="5353825"/>
          </a:xfrm>
        </p:spPr>
      </p:pic>
    </p:spTree>
    <p:extLst>
      <p:ext uri="{BB962C8B-B14F-4D97-AF65-F5344CB8AC3E}">
        <p14:creationId xmlns:p14="http://schemas.microsoft.com/office/powerpoint/2010/main" val="28212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extLst>
              <a:ext uri="{FF2B5EF4-FFF2-40B4-BE49-F238E27FC236}">
                <a16:creationId xmlns="" xmlns:a16="http://schemas.microsoft.com/office/drawing/2014/main" id="{9875D722-889A-AD30-54CF-927574B65C5A}"/>
              </a:ext>
            </a:extLst>
          </p:cNvPr>
          <p:cNvSpPr/>
          <p:nvPr/>
        </p:nvSpPr>
        <p:spPr>
          <a:xfrm>
            <a:off x="257577" y="25400"/>
            <a:ext cx="7456868" cy="103346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en-US" sz="4000" dirty="0" err="1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4000" dirty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4000" dirty="0" err="1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w^t</a:t>
            </a:r>
            <a:r>
              <a:rPr lang="en-US" sz="4000" dirty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dja</a:t>
            </a:r>
            <a:r>
              <a:rPr lang="en-US" sz="4000" dirty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\p </a:t>
            </a:r>
            <a:r>
              <a:rPr lang="en-US" sz="4000" dirty="0" err="1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mta</a:t>
            </a:r>
            <a:r>
              <a:rPr lang="en-US" sz="4000" dirty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000" dirty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4000" dirty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>
            <a:extLst>
              <a:ext uri="{FF2B5EF4-FFF2-40B4-BE49-F238E27FC236}">
                <a16:creationId xmlns="" xmlns:a16="http://schemas.microsoft.com/office/drawing/2014/main" id="{9875D722-889A-AD30-54CF-927574B65C5A}"/>
              </a:ext>
            </a:extLst>
          </p:cNvPr>
          <p:cNvSpPr/>
          <p:nvPr/>
        </p:nvSpPr>
        <p:spPr>
          <a:xfrm>
            <a:off x="257576" y="1058863"/>
            <a:ext cx="11771291" cy="160706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endParaRPr lang="en-US" sz="4000" dirty="0" smtClean="0">
              <a:solidFill>
                <a:srgbClr val="C0000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1. </a:t>
            </a:r>
            <a:r>
              <a:rPr lang="en-US" sz="4000" b="1" i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Kprư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                 </a:t>
            </a:r>
            <a:r>
              <a:rPr lang="en-US" sz="4000" b="1" i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kdrua</a:t>
            </a:r>
            <a:r>
              <a:rPr lang="en-US" sz="40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go\              </a:t>
            </a:r>
            <a:r>
              <a:rPr lang="en-US" sz="4000" b="1" i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klu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40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kbru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\]    </a:t>
            </a:r>
          </a:p>
          <a:p>
            <a:pPr>
              <a:defRPr/>
            </a:pP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  k[</a:t>
            </a:r>
            <a:r>
              <a:rPr lang="en-US" sz="4000" b="1" i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reh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ala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          </a:t>
            </a:r>
            <a:r>
              <a:rPr lang="en-US" sz="4000" b="1" i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kđr^ng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kđru</a:t>
            </a:r>
            <a:r>
              <a:rPr lang="en-US" sz="4000" b="1" i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</a:t>
            </a:r>
            <a:r>
              <a:rPr lang="en-US" sz="40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            </a:t>
            </a:r>
            <a:endParaRPr lang="en-US" sz="4000" b="1" i="1" dirty="0">
              <a:solidFill>
                <a:srgbClr val="00206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>
            <a:extLst>
              <a:ext uri="{FF2B5EF4-FFF2-40B4-BE49-F238E27FC236}">
                <a16:creationId xmlns="" xmlns:a16="http://schemas.microsoft.com/office/drawing/2014/main" id="{9875D722-889A-AD30-54CF-927574B65C5A}"/>
              </a:ext>
            </a:extLst>
          </p:cNvPr>
          <p:cNvSpPr/>
          <p:nvPr/>
        </p:nvSpPr>
        <p:spPr>
          <a:xfrm>
            <a:off x="257576" y="2718238"/>
            <a:ext cx="11552350" cy="197046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endParaRPr lang="en-US" sz="3200" b="1" i="1" dirty="0">
              <a:solidFill>
                <a:srgbClr val="00206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defRPr/>
            </a:pPr>
            <a:endParaRPr lang="en-US" sz="3200" b="1" i="1" dirty="0" smtClean="0">
              <a:solidFill>
                <a:srgbClr val="00206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defRPr/>
            </a:pPr>
            <a:r>
              <a:rPr lang="en-US" sz="4000" b="1" i="1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2. bi </a:t>
            </a:r>
            <a:r>
              <a:rPr lang="en-US" sz="40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kpru</a:t>
            </a:r>
            <a:r>
              <a:rPr lang="en-US" sz="40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bi </a:t>
            </a:r>
            <a:r>
              <a:rPr lang="en-US" sz="4000" b="1" i="1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kpra</a:t>
            </a:r>
            <a:r>
              <a:rPr lang="en-US" sz="4000" b="1" i="1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             </a:t>
            </a:r>
            <a:r>
              <a:rPr lang="en-US" sz="40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kpre</a:t>
            </a:r>
            <a:r>
              <a:rPr lang="en-US" sz="4000" b="1" i="1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#`              </a:t>
            </a:r>
            <a:r>
              <a:rPr lang="en-US" sz="40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kdra</a:t>
            </a:r>
            <a:r>
              <a:rPr lang="en-US" sz="40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</a:t>
            </a:r>
            <a:r>
              <a:rPr lang="en-US" sz="4000" b="1" i="1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lo\    </a:t>
            </a:r>
          </a:p>
          <a:p>
            <a:pPr>
              <a:defRPr/>
            </a:pPr>
            <a:r>
              <a:rPr lang="en-US" sz="4000" b="1" i="1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</a:t>
            </a:r>
            <a:r>
              <a:rPr lang="en-US" sz="4000" b="1" i="1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kdre</a:t>
            </a:r>
            <a:r>
              <a:rPr lang="en-US" sz="4000" b="1" i="1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#]                             </a:t>
            </a:r>
            <a:r>
              <a:rPr lang="en-US" sz="4000" b="1" i="1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4000" b="1" i="1" dirty="0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k[</a:t>
            </a:r>
            <a:r>
              <a:rPr lang="en-US" sz="40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ruôn</a:t>
            </a:r>
            <a:endParaRPr lang="en-US" sz="4000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>
              <a:defRPr/>
            </a:pPr>
            <a:r>
              <a:rPr lang="en-US" sz="3200" b="1" i="1" dirty="0" smtClean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</a:t>
            </a:r>
            <a:endParaRPr lang="en-US" sz="3200" dirty="0"/>
          </a:p>
          <a:p>
            <a:pPr>
              <a:defRPr/>
            </a:pPr>
            <a:r>
              <a:rPr lang="en-US" sz="3200" b="1" i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orizontal Scroll 6">
            <a:extLst>
              <a:ext uri="{FF2B5EF4-FFF2-40B4-BE49-F238E27FC236}">
                <a16:creationId xmlns="" xmlns:a16="http://schemas.microsoft.com/office/drawing/2014/main" id="{9875D722-889A-AD30-54CF-927574B65C5A}"/>
              </a:ext>
            </a:extLst>
          </p:cNvPr>
          <p:cNvSpPr/>
          <p:nvPr/>
        </p:nvSpPr>
        <p:spPr>
          <a:xfrm>
            <a:off x="122349" y="4724189"/>
            <a:ext cx="11552350" cy="201146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3.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Ama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ho\ng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phung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di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amiêt</a:t>
            </a:r>
            <a:r>
              <a:rPr lang="en-US" sz="4800" b="1" i="1" dirty="0">
                <a:solidFill>
                  <a:schemeClr val="tx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/</a:t>
            </a:r>
            <a:r>
              <a:rPr lang="en-US" sz="4000" b="1" i="1" dirty="0" smtClean="0">
                <a:solidFill>
                  <a:schemeClr val="tx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ti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kpan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kdre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#]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gah</a:t>
            </a:r>
            <a:r>
              <a:rPr lang="en-US" sz="4800" b="1" i="1" dirty="0" smtClean="0">
                <a:solidFill>
                  <a:schemeClr val="tx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/</a:t>
            </a: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tông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ing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drông</a:t>
            </a:r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tuê</a:t>
            </a:r>
            <a:r>
              <a:rPr lang="en-US" sz="4000" b="1" i="1" dirty="0" smtClean="0">
                <a:solidFill>
                  <a:srgbClr val="FF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  <a:r>
              <a:rPr lang="en-US" sz="4800" b="1" i="1" dirty="0" smtClean="0">
                <a:solidFill>
                  <a:schemeClr val="tx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//</a:t>
            </a:r>
            <a:endParaRPr lang="en-US" sz="4800" b="1" i="1" dirty="0">
              <a:solidFill>
                <a:schemeClr val="tx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D2E0CF-90F8-46DF-944F-BFF89ED2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9" t="3040" r="1739"/>
          <a:stretch/>
        </p:blipFill>
        <p:spPr>
          <a:xfrm>
            <a:off x="-54996" y="0"/>
            <a:ext cx="12301991" cy="758204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78082" y="608309"/>
            <a:ext cx="3325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67"/>
              </a:spcBef>
              <a:spcAft>
                <a:spcPts val="667"/>
              </a:spcAft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55A5BB-5C5C-40E0-81F0-686C89C9A724}"/>
              </a:ext>
            </a:extLst>
          </p:cNvPr>
          <p:cNvSpPr txBox="1"/>
          <p:nvPr/>
        </p:nvSpPr>
        <p:spPr>
          <a:xfrm>
            <a:off x="7512627" y="1517073"/>
            <a:ext cx="374073" cy="42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94E370-873C-4CE4-BAFF-7BE99E219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" y="1886951"/>
            <a:ext cx="12192000" cy="4971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5298020-2739-4856-A68C-8A32E5FFB430}"/>
              </a:ext>
            </a:extLst>
          </p:cNvPr>
          <p:cNvSpPr txBox="1"/>
          <p:nvPr/>
        </p:nvSpPr>
        <p:spPr>
          <a:xfrm>
            <a:off x="3346973" y="508668"/>
            <a:ext cx="907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Mjua</a:t>
            </a:r>
            <a:r>
              <a:rPr lang="en-US" sz="5400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\t </a:t>
            </a:r>
            <a:r>
              <a:rPr lang="en-US" sz="5400" dirty="0" err="1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5400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]</a:t>
            </a:r>
            <a:r>
              <a:rPr lang="en-US" sz="5400" dirty="0" err="1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ih</a:t>
            </a:r>
            <a:r>
              <a:rPr lang="en-US" sz="5400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</a:p>
        </p:txBody>
      </p:sp>
      <p:pic>
        <p:nvPicPr>
          <p:cNvPr id="5" name="yt1s.com - Ơ WĂT Ơ WÔNG  Ru Em Mùa Lúa Chín   Karaoke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650" y="702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4CE82-C630-433F-8AD5-142AAC4EE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235399-35F8-45A1-9E93-74BC85446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2B75C1-B500-48A9-91ED-6C0212173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5" y="121024"/>
            <a:ext cx="10016836" cy="6736976"/>
          </a:xfrm>
          <a:prstGeom prst="rect">
            <a:avLst/>
          </a:prstGeom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D1FA67F-DCE3-416E-A06E-EA55274DDA8D}"/>
              </a:ext>
            </a:extLst>
          </p:cNvPr>
          <p:cNvSpPr txBox="1"/>
          <p:nvPr/>
        </p:nvSpPr>
        <p:spPr>
          <a:xfrm>
            <a:off x="3936423" y="1437225"/>
            <a:ext cx="69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3200" b="1" dirty="0"/>
              <a:t>1</a:t>
            </a:r>
          </a:p>
        </p:txBody>
      </p:sp>
      <p:sp>
        <p:nvSpPr>
          <p:cNvPr id="7" name="TextBox 6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ACB6AB42-07B1-43F2-AD8E-23A556C791BD}"/>
              </a:ext>
            </a:extLst>
          </p:cNvPr>
          <p:cNvSpPr txBox="1"/>
          <p:nvPr/>
        </p:nvSpPr>
        <p:spPr>
          <a:xfrm>
            <a:off x="5600700" y="775582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</a:p>
        </p:txBody>
      </p:sp>
      <p:sp>
        <p:nvSpPr>
          <p:cNvPr id="8" name="TextBox 7">
            <a:hlinkClick r:id="rId6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4988ED2D-FCF2-428F-9C0C-143A884FDF04}"/>
              </a:ext>
            </a:extLst>
          </p:cNvPr>
          <p:cNvSpPr txBox="1"/>
          <p:nvPr/>
        </p:nvSpPr>
        <p:spPr>
          <a:xfrm>
            <a:off x="7211292" y="1195042"/>
            <a:ext cx="69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9" name="TextBox 8">
            <a:hlinkClick r:id="rId3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32B2CEE4-0B2A-4EE4-8B4A-A74B96372EDF}"/>
              </a:ext>
            </a:extLst>
          </p:cNvPr>
          <p:cNvSpPr txBox="1"/>
          <p:nvPr/>
        </p:nvSpPr>
        <p:spPr>
          <a:xfrm>
            <a:off x="6040583" y="1706217"/>
            <a:ext cx="61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  <p:sp>
        <p:nvSpPr>
          <p:cNvPr id="10" name="TextBox 9">
            <a:hlinkClick r:id="rId4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2E62E0D0-5C6D-4E28-B25D-285EDCC3636E}"/>
              </a:ext>
            </a:extLst>
          </p:cNvPr>
          <p:cNvSpPr txBox="1"/>
          <p:nvPr/>
        </p:nvSpPr>
        <p:spPr>
          <a:xfrm>
            <a:off x="7729107" y="2022000"/>
            <a:ext cx="61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</a:p>
        </p:txBody>
      </p:sp>
      <p:sp>
        <p:nvSpPr>
          <p:cNvPr id="11" name="TextBox 10">
            <a:hlinkClick r:id="rId6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8C24C6A0-0971-4269-99C3-4F967F1ABC2E}"/>
              </a:ext>
            </a:extLst>
          </p:cNvPr>
          <p:cNvSpPr txBox="1"/>
          <p:nvPr/>
        </p:nvSpPr>
        <p:spPr>
          <a:xfrm>
            <a:off x="9198553" y="1945259"/>
            <a:ext cx="61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</a:t>
            </a:r>
          </a:p>
        </p:txBody>
      </p:sp>
      <p:sp>
        <p:nvSpPr>
          <p:cNvPr id="12" name="TextBox 11">
            <a:hlinkClick r:id="rId7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E5BD9074-D76C-461A-BB1F-16F57C4F85EA}"/>
              </a:ext>
            </a:extLst>
          </p:cNvPr>
          <p:cNvSpPr txBox="1"/>
          <p:nvPr/>
        </p:nvSpPr>
        <p:spPr>
          <a:xfrm>
            <a:off x="8884227" y="3171544"/>
            <a:ext cx="40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</a:t>
            </a:r>
          </a:p>
        </p:txBody>
      </p:sp>
      <p:sp>
        <p:nvSpPr>
          <p:cNvPr id="13" name="TextBox 12">
            <a:hlinkClick r:id="rId8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EF78D76D-0641-4B11-AE08-A60C6293D569}"/>
              </a:ext>
            </a:extLst>
          </p:cNvPr>
          <p:cNvSpPr txBox="1"/>
          <p:nvPr/>
        </p:nvSpPr>
        <p:spPr>
          <a:xfrm>
            <a:off x="3605645" y="2464626"/>
            <a:ext cx="50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14" name="TextBox 13">
            <a:hlinkClick r:id="rId7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FF7AFB13-9735-4637-94CC-23F8BCF5EDFF}"/>
              </a:ext>
            </a:extLst>
          </p:cNvPr>
          <p:cNvSpPr txBox="1"/>
          <p:nvPr/>
        </p:nvSpPr>
        <p:spPr>
          <a:xfrm>
            <a:off x="2372591" y="3623577"/>
            <a:ext cx="765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10</a:t>
            </a:r>
          </a:p>
        </p:txBody>
      </p:sp>
      <p:sp>
        <p:nvSpPr>
          <p:cNvPr id="15" name="TextBox 14">
            <a:hlinkClick r:id="rId9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B76C6C5A-E034-4F88-8A4A-4FF21322FC8B}"/>
              </a:ext>
            </a:extLst>
          </p:cNvPr>
          <p:cNvSpPr txBox="1"/>
          <p:nvPr/>
        </p:nvSpPr>
        <p:spPr>
          <a:xfrm>
            <a:off x="1239979" y="2696526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11</a:t>
            </a:r>
          </a:p>
        </p:txBody>
      </p:sp>
      <p:sp>
        <p:nvSpPr>
          <p:cNvPr id="16" name="TextBox 15">
            <a:hlinkClick r:id="rId9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812EDFD3-24EA-4C27-B030-DDD5888E08E1}"/>
              </a:ext>
            </a:extLst>
          </p:cNvPr>
          <p:cNvSpPr txBox="1"/>
          <p:nvPr/>
        </p:nvSpPr>
        <p:spPr>
          <a:xfrm>
            <a:off x="6196445" y="2738746"/>
            <a:ext cx="61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45BFE7-A356-414C-A8F5-0377D6D41FC3}"/>
              </a:ext>
            </a:extLst>
          </p:cNvPr>
          <p:cNvSpPr txBox="1"/>
          <p:nvPr/>
        </p:nvSpPr>
        <p:spPr>
          <a:xfrm>
            <a:off x="-138544" y="0"/>
            <a:ext cx="3853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66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6600" b="1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sz="6600" b="1" dirty="0">
                <a:latin typeface="TNKeyUni-Times" panose="02020603050405020304" pitchFamily="18" charset="0"/>
                <a:cs typeface="TNKeyUni-Times" panose="02020603050405020304" pitchFamily="18" charset="0"/>
              </a:rPr>
              <a:t>\p</a:t>
            </a:r>
          </a:p>
        </p:txBody>
      </p:sp>
      <p:sp>
        <p:nvSpPr>
          <p:cNvPr id="20" name="TextBox 19">
            <a:hlinkClick r:id="rId8" action="ppaction://hlinksldjump">
              <a:snd r:embed="rId5" name="chimes.wav"/>
            </a:hlinkClick>
            <a:extLst>
              <a:ext uri="{FF2B5EF4-FFF2-40B4-BE49-F238E27FC236}">
                <a16:creationId xmlns:a16="http://schemas.microsoft.com/office/drawing/2014/main" xmlns="" id="{30BF8387-4029-4381-BAD2-67B909DF7CF4}"/>
              </a:ext>
            </a:extLst>
          </p:cNvPr>
          <p:cNvSpPr txBox="1"/>
          <p:nvPr/>
        </p:nvSpPr>
        <p:spPr>
          <a:xfrm>
            <a:off x="7381011" y="6160770"/>
            <a:ext cx="69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678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2400" y="-26988"/>
            <a:ext cx="10515600" cy="6958013"/>
            <a:chOff x="0" y="0"/>
            <a:chExt cx="5760" cy="4383"/>
          </a:xfrm>
        </p:grpSpPr>
        <p:sp>
          <p:nvSpPr>
            <p:cNvPr id="26661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6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63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3359150" y="260350"/>
            <a:ext cx="584358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Hlei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pral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hlei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djo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782888" y="950912"/>
            <a:ext cx="7561262" cy="13255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Ti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altLang="en-US" sz="40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altLang="en-US" sz="40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]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ih</a:t>
            </a:r>
            <a:r>
              <a:rPr lang="en-US" altLang="en-US" sz="40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djo</a:t>
            </a:r>
            <a:r>
              <a:rPr lang="en-US" altLang="en-US" sz="40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altLang="en-US" sz="4000" b="1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?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359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rua</a:t>
            </a:r>
            <a:r>
              <a:rPr lang="en-US" alt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go\</a:t>
            </a:r>
            <a:endParaRPr lang="en-US" altLang="en-US" sz="3200" b="1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0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436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095687" y="2556670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kdrua</a:t>
            </a:r>
            <a:r>
              <a:rPr lang="en-US" sz="3200" b="1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go\</a:t>
            </a:r>
            <a:endParaRPr lang="en-US" altLang="en-US" sz="3200" b="1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78124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432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00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baseline="30000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	               </a:t>
            </a:r>
            <a:r>
              <a:rPr lang="en-US" sz="3200" b="1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nhia</a:t>
            </a:r>
            <a:r>
              <a:rPr 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go\</a:t>
            </a:r>
            <a:endParaRPr lang="en-US" sz="3200" b="1" baseline="30000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4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51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28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46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Prue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#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691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734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701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691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296400" y="3773488"/>
            <a:ext cx="1447800" cy="1179512"/>
            <a:chOff x="4320" y="2928"/>
            <a:chExt cx="1104" cy="1104"/>
          </a:xfrm>
        </p:grpSpPr>
        <p:sp>
          <p:nvSpPr>
            <p:cNvPr id="2665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66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320" y="3142"/>
              <a:ext cx="1009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Jih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mmông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26655" name="Picture 4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4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127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" descr="WhitecornerFlow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56562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4" descr="WhitecornerFlow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56101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1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2400" y="-26988"/>
            <a:ext cx="10515600" cy="6958013"/>
            <a:chOff x="0" y="0"/>
            <a:chExt cx="5760" cy="4383"/>
          </a:xfrm>
        </p:grpSpPr>
        <p:sp>
          <p:nvSpPr>
            <p:cNvPr id="26661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6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63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3359150" y="260350"/>
            <a:ext cx="584358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Hlei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pral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hlei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djo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782888" y="950912"/>
            <a:ext cx="7561262" cy="13255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 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cánh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đồng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blang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klei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Ê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đê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</a:rPr>
              <a:t>jing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? 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342360" y="2440025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lo\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mdiê</a:t>
            </a:r>
            <a:endParaRPr lang="en-US" altLang="en-US" sz="3200" b="1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05" y="239849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12683" y="2487612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029489" y="259972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361134" y="4508546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dra</a:t>
            </a:r>
            <a:r>
              <a:rPr lang="en-US" alt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lo\</a:t>
            </a:r>
            <a:endParaRPr lang="en-US" altLang="en-US" sz="3200" b="1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05" y="4492094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24665" y="4561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029489" y="47593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373041" y="3407606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r>
              <a:rPr lang="en-US" sz="3200" b="1" baseline="30000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	               </a:t>
            </a:r>
            <a:r>
              <a:rPr lang="en-US" sz="3200" b="1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dra</a:t>
            </a:r>
            <a:r>
              <a:rPr 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lo\</a:t>
            </a:r>
            <a:endParaRPr lang="en-US" sz="3200" b="1" baseline="30000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70" y="339929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824666" y="351354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053426" y="36417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12088" y="1141272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46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Prue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#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691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734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701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691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296400" y="3773488"/>
            <a:ext cx="1447800" cy="1179512"/>
            <a:chOff x="4320" y="2928"/>
            <a:chExt cx="1104" cy="1104"/>
          </a:xfrm>
        </p:grpSpPr>
        <p:sp>
          <p:nvSpPr>
            <p:cNvPr id="2665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66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320" y="3142"/>
              <a:ext cx="1009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Jih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mmông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26655" name="Picture 4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4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127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" descr="WhitecornerFlow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56562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4" descr="WhitecornerFlow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56101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524000" y="-26988"/>
            <a:ext cx="9144000" cy="6958013"/>
            <a:chOff x="0" y="0"/>
            <a:chExt cx="5760" cy="4383"/>
          </a:xfrm>
        </p:grpSpPr>
        <p:sp>
          <p:nvSpPr>
            <p:cNvPr id="27685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768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7687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3352" name="WordArt 8"/>
          <p:cNvSpPr>
            <a:spLocks noChangeArrowheads="1" noChangeShapeType="1" noTextEdit="1"/>
          </p:cNvSpPr>
          <p:nvPr/>
        </p:nvSpPr>
        <p:spPr bwMode="auto">
          <a:xfrm>
            <a:off x="3812146" y="260350"/>
            <a:ext cx="4893704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Hlei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pral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hlei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djo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782888" y="855662"/>
            <a:ext cx="7656512" cy="23934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Ya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rup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anei</a:t>
            </a:r>
            <a:r>
              <a:rPr lang="en-US" altLang="en-US" sz="2400" dirty="0">
                <a:latin typeface="Arial" panose="020B0604020202020204" pitchFamily="34" charset="0"/>
              </a:rPr>
              <a:t> ? 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326606" y="348654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alt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al</a:t>
            </a:r>
            <a:endParaRPr lang="en-US" altLang="en-US" sz="3200" b="1" baseline="30000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94" y="3398045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074070" y="349049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00288" y="3599658"/>
            <a:ext cx="460375" cy="32834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75291" y="4309824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alt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k[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ruôn</a:t>
            </a:r>
            <a:endParaRPr lang="en-US" altLang="en-US" sz="3200" b="1" baseline="30000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55" y="42719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048" y="437141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26481" y="444789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26594" y="5119688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000" b="1" dirty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endParaRPr lang="en-US" sz="3000" b="1" dirty="0" smtClean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algn="ctr">
              <a:defRPr/>
            </a:pPr>
            <a:r>
              <a:rPr lang="en-US" altLang="en-US" sz="32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altLang="en-US" sz="32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[</a:t>
            </a:r>
            <a:r>
              <a:rPr lang="en-US" altLang="en-US" sz="3200" b="1" dirty="0" err="1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ruôn</a:t>
            </a:r>
            <a:endParaRPr lang="en-US" altLang="en-US" sz="3200" b="1" baseline="30000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algn="ctr">
              <a:defRPr/>
            </a:pP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093494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99482" y="5163412"/>
            <a:ext cx="79851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9974" y="530701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528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1946275" y="14351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Prue#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691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734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701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691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9622264" y="257838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296400" y="3773488"/>
            <a:ext cx="1447800" cy="1179512"/>
            <a:chOff x="4320" y="2928"/>
            <a:chExt cx="1104" cy="1104"/>
          </a:xfrm>
        </p:grpSpPr>
        <p:sp>
          <p:nvSpPr>
            <p:cNvPr id="2768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768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9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Jih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mmông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27679" name="Picture 4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4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127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" descr="WhitecornerFlow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56562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4" descr="WhitecornerFlow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56101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83" y="836045"/>
            <a:ext cx="3495733" cy="24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7037E-6 L -1.45833E-6 -0.07223 " pathEditMode="relative" rAng="0" ptsTypes="AA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2400" y="-26988"/>
            <a:ext cx="10515600" cy="6958013"/>
            <a:chOff x="0" y="0"/>
            <a:chExt cx="5760" cy="4383"/>
          </a:xfrm>
        </p:grpSpPr>
        <p:sp>
          <p:nvSpPr>
            <p:cNvPr id="26661" name="Rectangle 3"/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6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63" name="AutoShape 5"/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12328" name="WordArt 8"/>
          <p:cNvSpPr>
            <a:spLocks noChangeArrowheads="1" noChangeShapeType="1" noTextEdit="1"/>
          </p:cNvSpPr>
          <p:nvPr/>
        </p:nvSpPr>
        <p:spPr bwMode="auto">
          <a:xfrm>
            <a:off x="3359150" y="260350"/>
            <a:ext cx="5843587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>
              <a:defRPr/>
            </a:pP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Hlei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pral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hlei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 panose="020B0604020202020204" pitchFamily="34" charset="0"/>
              </a:rPr>
              <a:t>djo</a:t>
            </a:r>
            <a:r>
              <a:rPr lang="en-US" sz="4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831139" y="977899"/>
            <a:ext cx="8522536" cy="13255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Ama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ho\ng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phung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di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amiêt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dôk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ti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kpan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hla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…….</a:t>
            </a:r>
          </a:p>
          <a:p>
            <a:pPr algn="just">
              <a:buNone/>
            </a:pPr>
            <a:r>
              <a:rPr lang="en-US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gah</a:t>
            </a:r>
            <a:r>
              <a:rPr lang="en-US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tông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]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ing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drông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tuê</a:t>
            </a:r>
            <a:r>
              <a:rPr lang="en-US" b="1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</p:txBody>
      </p: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359150" y="4868863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Hdre</a:t>
            </a:r>
            <a:r>
              <a:rPr lang="en-US" altLang="en-US" sz="26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#]</a:t>
            </a:r>
            <a:endParaRPr lang="en-US" altLang="en-US" sz="2600" b="1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486886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0438" y="50133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436813" y="50847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03209" y="2619375"/>
            <a:ext cx="5967413" cy="72072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6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Kdre</a:t>
            </a:r>
            <a:r>
              <a:rPr lang="en-US" altLang="en-US" sz="26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#]</a:t>
            </a:r>
            <a:endParaRPr lang="en-US" altLang="en-US" sz="2600" b="1" dirty="0">
              <a:solidFill>
                <a:schemeClr val="bg1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58127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78124" y="26543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432050" y="276701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00400" y="37338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Dre</a:t>
            </a:r>
            <a:r>
              <a:rPr lang="en-US" sz="2600" b="1" dirty="0" smtClean="0">
                <a:solidFill>
                  <a:schemeClr val="bg1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#]</a:t>
            </a:r>
            <a:endParaRPr lang="en-US" sz="32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716338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4713" y="38608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51088" y="386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367722" y="972511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809625" y="127029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Prue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#</a:t>
            </a: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4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691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734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701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691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296400" y="3773488"/>
            <a:ext cx="1447800" cy="1179512"/>
            <a:chOff x="4320" y="2928"/>
            <a:chExt cx="1104" cy="1104"/>
          </a:xfrm>
        </p:grpSpPr>
        <p:sp>
          <p:nvSpPr>
            <p:cNvPr id="2665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666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320" y="3142"/>
              <a:ext cx="1009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Jih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cs typeface="Times New Roman" panose="02020603050405020304" pitchFamily="18" charset="0"/>
                </a:rPr>
                <a:t>mmông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26655" name="Picture 4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4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127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" descr="WhitecornerFlow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56562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4" descr="WhitecornerFlow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56101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7.40741E-7 L -1.875E-6 -0.07222 " pathEditMode="relative" rAng="0" ptsTypes="AA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ẻ Em, Học Bài, Học Tập, Cậu Bé, Tải hình PNG 94 - Free.Vector6.com">
            <a:extLst>
              <a:ext uri="{FF2B5EF4-FFF2-40B4-BE49-F238E27FC236}">
                <a16:creationId xmlns:a16="http://schemas.microsoft.com/office/drawing/2014/main" xmlns="" id="{D1BB78A2-5864-4C52-A67C-367F9FE4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430" y="-106016"/>
            <a:ext cx="3769890" cy="39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B132782-E0B5-4E57-B760-3E8B8159E1CD}"/>
              </a:ext>
            </a:extLst>
          </p:cNvPr>
          <p:cNvCxnSpPr>
            <a:cxnSpLocks/>
          </p:cNvCxnSpPr>
          <p:nvPr/>
        </p:nvCxnSpPr>
        <p:spPr>
          <a:xfrm>
            <a:off x="3383292" y="1139229"/>
            <a:ext cx="4916525" cy="99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5FA584-CC68-423C-8A27-DE3FFFAD83F3}"/>
              </a:ext>
            </a:extLst>
          </p:cNvPr>
          <p:cNvSpPr/>
          <p:nvPr/>
        </p:nvSpPr>
        <p:spPr>
          <a:xfrm>
            <a:off x="1119325" y="228848"/>
            <a:ext cx="95821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Mta</a:t>
            </a:r>
            <a:r>
              <a:rPr lang="en-US" sz="6000" b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\ </a:t>
            </a:r>
            <a:r>
              <a:rPr lang="en-US" sz="6000" b="1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mtăn</a:t>
            </a:r>
            <a:endParaRPr lang="en-US" sz="6000" b="1" cap="none" spc="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CA5D93-22E2-44B0-8701-5AF4C2DB3B0A}"/>
              </a:ext>
            </a:extLst>
          </p:cNvPr>
          <p:cNvSpPr txBox="1"/>
          <p:nvPr/>
        </p:nvSpPr>
        <p:spPr>
          <a:xfrm>
            <a:off x="3312883" y="1278219"/>
            <a:ext cx="8879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W^t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ti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sang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g^r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hria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\m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klei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hria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\m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mrâo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hria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\m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leh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mkra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ênu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\m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klei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nga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\ ho\ !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36D839-7396-4B96-A140-21769861D241}"/>
              </a:ext>
            </a:extLst>
          </p:cNvPr>
          <p:cNvSpPr txBox="1"/>
          <p:nvPr/>
        </p:nvSpPr>
        <p:spPr>
          <a:xfrm>
            <a:off x="1298222" y="2973007"/>
            <a:ext cx="12192000" cy="8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dirty="0">
                <a:solidFill>
                  <a:schemeClr val="accent5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Pra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\p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êmiêt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ja\k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klei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hria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\m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hruê</a:t>
            </a:r>
            <a:r>
              <a:rPr lang="en-US" sz="3600" dirty="0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NKeyUni-Times" panose="02020603050405020304" pitchFamily="18" charset="0"/>
                <a:ea typeface="Arial-Rounded" panose="020B0500000000000000" pitchFamily="34" charset="0"/>
                <a:cs typeface="TNKeyUni-Times" panose="02020603050405020304" pitchFamily="18" charset="0"/>
              </a:rPr>
              <a:t>êdei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911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327" y="304800"/>
            <a:ext cx="116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djo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3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gu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67B9076-2871-4254-B90F-8A694D5B0380}"/>
              </a:ext>
            </a:extLst>
          </p:cNvPr>
          <p:cNvGrpSpPr/>
          <p:nvPr/>
        </p:nvGrpSpPr>
        <p:grpSpPr>
          <a:xfrm>
            <a:off x="-13857" y="1607127"/>
            <a:ext cx="3879274" cy="4100946"/>
            <a:chOff x="-13857" y="1607127"/>
            <a:chExt cx="3879274" cy="41009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2586F99-3F5E-4228-9C6A-F65043E43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57" y="1607127"/>
              <a:ext cx="3879274" cy="41009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2D39EFC-0638-43A9-B4E9-C638AB6BB2EE}"/>
                </a:ext>
              </a:extLst>
            </p:cNvPr>
            <p:cNvSpPr txBox="1"/>
            <p:nvPr/>
          </p:nvSpPr>
          <p:spPr>
            <a:xfrm>
              <a:off x="720437" y="3346010"/>
              <a:ext cx="2937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bo</a:t>
              </a:r>
              <a:r>
                <a:rPr lang="en-US" sz="48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\ k[la\l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C558FBD-75E4-475B-8556-3EAD578DB942}"/>
              </a:ext>
            </a:extLst>
          </p:cNvPr>
          <p:cNvGrpSpPr/>
          <p:nvPr/>
        </p:nvGrpSpPr>
        <p:grpSpPr>
          <a:xfrm>
            <a:off x="4267199" y="1551709"/>
            <a:ext cx="4447310" cy="4100946"/>
            <a:chOff x="4267199" y="1551709"/>
            <a:chExt cx="4447310" cy="41009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F50A40E-C3D0-4671-B889-361AE81E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9" y="1551709"/>
              <a:ext cx="3879274" cy="41009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CD2F66B-1398-433D-ADAC-31F926B2547E}"/>
                </a:ext>
              </a:extLst>
            </p:cNvPr>
            <p:cNvSpPr txBox="1"/>
            <p:nvPr/>
          </p:nvSpPr>
          <p:spPr>
            <a:xfrm>
              <a:off x="4391890" y="3131127"/>
              <a:ext cx="4322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kplo</a:t>
              </a:r>
              <a:r>
                <a:rPr lang="en-US" sz="44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\ng </a:t>
              </a:r>
              <a:r>
                <a:rPr lang="en-US" sz="44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pah</a:t>
              </a:r>
              <a:r>
                <a:rPr lang="en-US" sz="44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 </a:t>
              </a:r>
              <a:r>
                <a:rPr lang="en-US" sz="44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boh</a:t>
              </a:r>
              <a:endParaRPr lang="en-US" sz="4400" dirty="0">
                <a:latin typeface="TNKeyUni-Times" panose="02020603050405020304" pitchFamily="18" charset="0"/>
                <a:cs typeface="TNKeyUni-Times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C17B567-3B2B-48E4-88C2-7C514155F7E8}"/>
              </a:ext>
            </a:extLst>
          </p:cNvPr>
          <p:cNvGrpSpPr/>
          <p:nvPr/>
        </p:nvGrpSpPr>
        <p:grpSpPr>
          <a:xfrm>
            <a:off x="8465126" y="1524513"/>
            <a:ext cx="4184074" cy="4066310"/>
            <a:chOff x="8465126" y="1524513"/>
            <a:chExt cx="4184074" cy="40663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C114563-E8FB-4B8A-A499-F18E7DFD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126" y="1524513"/>
              <a:ext cx="3948547" cy="40663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892AF3B-8AA1-4184-8CAB-48FFDDC1F11E}"/>
                </a:ext>
              </a:extLst>
            </p:cNvPr>
            <p:cNvSpPr txBox="1"/>
            <p:nvPr/>
          </p:nvSpPr>
          <p:spPr>
            <a:xfrm>
              <a:off x="9615054" y="3217461"/>
              <a:ext cx="3034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/>
                <a:t>kblang</a:t>
              </a:r>
              <a:endParaRPr lang="en-US" sz="44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35FF37C-8E7D-44CC-A5B1-4FCEF00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1" y="-41565"/>
            <a:ext cx="2393372" cy="1787237"/>
          </a:xfrm>
          <a:prstGeom prst="rect">
            <a:avLst/>
          </a:prstGeom>
        </p:spPr>
      </p:pic>
      <p:sp>
        <p:nvSpPr>
          <p:cNvPr id="17" name="Arrow: Right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925E713B-AF22-4C98-9FB0-1CDE256970B5}"/>
              </a:ext>
            </a:extLst>
          </p:cNvPr>
          <p:cNvSpPr/>
          <p:nvPr/>
        </p:nvSpPr>
        <p:spPr>
          <a:xfrm>
            <a:off x="10820400" y="6168168"/>
            <a:ext cx="1222170" cy="689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C00000"/>
                  </a:solidFill>
                </a:ln>
              </a:rPr>
              <a:t>Tui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tluôn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6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327" y="304800"/>
            <a:ext cx="116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djo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3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gu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ABE30B5-43F3-4C36-B720-9DDB54D28CF3}"/>
              </a:ext>
            </a:extLst>
          </p:cNvPr>
          <p:cNvGrpSpPr/>
          <p:nvPr/>
        </p:nvGrpSpPr>
        <p:grpSpPr>
          <a:xfrm>
            <a:off x="-13857" y="1607127"/>
            <a:ext cx="3879274" cy="4100946"/>
            <a:chOff x="-13857" y="1607127"/>
            <a:chExt cx="3879274" cy="41009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2586F99-3F5E-4228-9C6A-F65043E43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57" y="1607127"/>
              <a:ext cx="3879274" cy="41009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2D39EFC-0638-43A9-B4E9-C638AB6BB2EE}"/>
                </a:ext>
              </a:extLst>
            </p:cNvPr>
            <p:cNvSpPr txBox="1"/>
            <p:nvPr/>
          </p:nvSpPr>
          <p:spPr>
            <a:xfrm>
              <a:off x="720437" y="3346010"/>
              <a:ext cx="2937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 </a:t>
              </a:r>
              <a:r>
                <a:rPr lang="en-US" sz="48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kbla</a:t>
              </a:r>
              <a:r>
                <a:rPr lang="en-US" sz="48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\m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307C1B6-4678-46DE-A50E-A61525D13333}"/>
              </a:ext>
            </a:extLst>
          </p:cNvPr>
          <p:cNvGrpSpPr/>
          <p:nvPr/>
        </p:nvGrpSpPr>
        <p:grpSpPr>
          <a:xfrm>
            <a:off x="4267199" y="1551709"/>
            <a:ext cx="4447310" cy="4100946"/>
            <a:chOff x="4267199" y="1551709"/>
            <a:chExt cx="4447310" cy="41009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F50A40E-C3D0-4671-B889-361AE81E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9" y="1551709"/>
              <a:ext cx="3879274" cy="41009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CD2F66B-1398-433D-ADAC-31F926B2547E}"/>
                </a:ext>
              </a:extLst>
            </p:cNvPr>
            <p:cNvSpPr txBox="1"/>
            <p:nvPr/>
          </p:nvSpPr>
          <p:spPr>
            <a:xfrm>
              <a:off x="5527964" y="3131127"/>
              <a:ext cx="31865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kdloh</a:t>
              </a:r>
              <a:endParaRPr lang="en-US" sz="4400" dirty="0">
                <a:latin typeface="TNKeyUni-Times" panose="02020603050405020304" pitchFamily="18" charset="0"/>
                <a:cs typeface="TNKeyUni-Times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9DF95D6-56A9-4D75-92B2-BE1CAA0C7614}"/>
              </a:ext>
            </a:extLst>
          </p:cNvPr>
          <p:cNvGrpSpPr/>
          <p:nvPr/>
        </p:nvGrpSpPr>
        <p:grpSpPr>
          <a:xfrm>
            <a:off x="8465126" y="1524513"/>
            <a:ext cx="4184074" cy="4066310"/>
            <a:chOff x="8465126" y="1524513"/>
            <a:chExt cx="4184074" cy="40663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C114563-E8FB-4B8A-A499-F18E7DFD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126" y="1524513"/>
              <a:ext cx="3948547" cy="40663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892AF3B-8AA1-4184-8CAB-48FFDDC1F11E}"/>
                </a:ext>
              </a:extLst>
            </p:cNvPr>
            <p:cNvSpPr txBox="1"/>
            <p:nvPr/>
          </p:nvSpPr>
          <p:spPr>
            <a:xfrm>
              <a:off x="9615054" y="3217461"/>
              <a:ext cx="3034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bi </a:t>
              </a:r>
              <a:r>
                <a:rPr lang="en-US" sz="4400" dirty="0" err="1"/>
                <a:t>ktlah</a:t>
              </a:r>
              <a:endParaRPr lang="en-US" sz="44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92A6F9-1ABB-4323-A2E1-B03DF1692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1" y="-41565"/>
            <a:ext cx="2393372" cy="1787237"/>
          </a:xfrm>
          <a:prstGeom prst="rect">
            <a:avLst/>
          </a:prstGeom>
        </p:spPr>
      </p:pic>
      <p:sp>
        <p:nvSpPr>
          <p:cNvPr id="15" name="Arrow: Right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53C243FB-8F5D-441C-A78D-250B46523891}"/>
              </a:ext>
            </a:extLst>
          </p:cNvPr>
          <p:cNvSpPr/>
          <p:nvPr/>
        </p:nvSpPr>
        <p:spPr>
          <a:xfrm>
            <a:off x="10820400" y="6168168"/>
            <a:ext cx="1222170" cy="689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C00000"/>
                  </a:solidFill>
                </a:ln>
              </a:rPr>
              <a:t>Tui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tluôn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535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327" y="304800"/>
            <a:ext cx="116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djo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3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gu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6C0968D-1416-4C05-952E-CBD8444015D2}"/>
              </a:ext>
            </a:extLst>
          </p:cNvPr>
          <p:cNvGrpSpPr/>
          <p:nvPr/>
        </p:nvGrpSpPr>
        <p:grpSpPr>
          <a:xfrm>
            <a:off x="-13857" y="1607127"/>
            <a:ext cx="3879274" cy="4100946"/>
            <a:chOff x="-13857" y="1607127"/>
            <a:chExt cx="3879274" cy="41009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2586F99-3F5E-4228-9C6A-F65043E43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57" y="1607127"/>
              <a:ext cx="3879274" cy="41009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2D39EFC-0638-43A9-B4E9-C638AB6BB2EE}"/>
                </a:ext>
              </a:extLst>
            </p:cNvPr>
            <p:cNvSpPr txBox="1"/>
            <p:nvPr/>
          </p:nvSpPr>
          <p:spPr>
            <a:xfrm>
              <a:off x="720437" y="3346010"/>
              <a:ext cx="2937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Kdla</a:t>
              </a:r>
              <a:r>
                <a:rPr lang="en-US" sz="48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\k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6B270BF-0F26-498D-9E21-5919C2478DBE}"/>
              </a:ext>
            </a:extLst>
          </p:cNvPr>
          <p:cNvGrpSpPr/>
          <p:nvPr/>
        </p:nvGrpSpPr>
        <p:grpSpPr>
          <a:xfrm>
            <a:off x="4267199" y="1551709"/>
            <a:ext cx="4447310" cy="4100946"/>
            <a:chOff x="4267199" y="1551709"/>
            <a:chExt cx="4447310" cy="41009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F50A40E-C3D0-4671-B889-361AE81E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9" y="1551709"/>
              <a:ext cx="3879274" cy="41009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CD2F66B-1398-433D-ADAC-31F926B2547E}"/>
                </a:ext>
              </a:extLst>
            </p:cNvPr>
            <p:cNvSpPr txBox="1"/>
            <p:nvPr/>
          </p:nvSpPr>
          <p:spPr>
            <a:xfrm>
              <a:off x="5458691" y="3131127"/>
              <a:ext cx="32558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Kpla</a:t>
              </a:r>
              <a:r>
                <a:rPr lang="en-US" sz="44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\k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DD461A1-0CBA-4C64-9E6A-7B1D842F62F7}"/>
              </a:ext>
            </a:extLst>
          </p:cNvPr>
          <p:cNvGrpSpPr/>
          <p:nvPr/>
        </p:nvGrpSpPr>
        <p:grpSpPr>
          <a:xfrm>
            <a:off x="8465126" y="1524513"/>
            <a:ext cx="4184074" cy="4066310"/>
            <a:chOff x="8465126" y="1524513"/>
            <a:chExt cx="4184074" cy="40663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C114563-E8FB-4B8A-A499-F18E7DFD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126" y="1524513"/>
              <a:ext cx="3948547" cy="40663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892AF3B-8AA1-4184-8CAB-48FFDDC1F11E}"/>
                </a:ext>
              </a:extLst>
            </p:cNvPr>
            <p:cNvSpPr txBox="1"/>
            <p:nvPr/>
          </p:nvSpPr>
          <p:spPr>
            <a:xfrm>
              <a:off x="9615054" y="3217461"/>
              <a:ext cx="3034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/>
                <a:t>ktleh</a:t>
              </a:r>
              <a:endParaRPr lang="en-US" sz="44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B21C015-EDE5-4581-BEDF-CB1632587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1" y="-41565"/>
            <a:ext cx="2393372" cy="1787237"/>
          </a:xfrm>
          <a:prstGeom prst="rect">
            <a:avLst/>
          </a:prstGeom>
        </p:spPr>
      </p:pic>
      <p:sp>
        <p:nvSpPr>
          <p:cNvPr id="15" name="Arrow: Right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AD5EEB31-D96C-44BA-BCDC-3DFB23148862}"/>
              </a:ext>
            </a:extLst>
          </p:cNvPr>
          <p:cNvSpPr/>
          <p:nvPr/>
        </p:nvSpPr>
        <p:spPr>
          <a:xfrm>
            <a:off x="10820400" y="6168168"/>
            <a:ext cx="1222170" cy="689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C00000"/>
                  </a:solidFill>
                </a:ln>
              </a:rPr>
              <a:t>Tui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tluôn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198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327" y="304800"/>
            <a:ext cx="116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djo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3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gu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0E6909F-D86D-421C-981D-7A6D5F7E27EB}"/>
              </a:ext>
            </a:extLst>
          </p:cNvPr>
          <p:cNvGrpSpPr/>
          <p:nvPr/>
        </p:nvGrpSpPr>
        <p:grpSpPr>
          <a:xfrm>
            <a:off x="-13857" y="1607127"/>
            <a:ext cx="3879274" cy="4100946"/>
            <a:chOff x="-13857" y="1607127"/>
            <a:chExt cx="3879274" cy="41009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2586F99-3F5E-4228-9C6A-F65043E43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57" y="1607127"/>
              <a:ext cx="3879274" cy="41009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2D39EFC-0638-43A9-B4E9-C638AB6BB2EE}"/>
                </a:ext>
              </a:extLst>
            </p:cNvPr>
            <p:cNvSpPr txBox="1"/>
            <p:nvPr/>
          </p:nvSpPr>
          <p:spPr>
            <a:xfrm>
              <a:off x="983673" y="3346010"/>
              <a:ext cx="2673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ktlah</a:t>
              </a:r>
              <a:endParaRPr lang="en-US" sz="4800" dirty="0">
                <a:latin typeface="TNKeyUni-Times" panose="02020603050405020304" pitchFamily="18" charset="0"/>
                <a:cs typeface="TNKeyUni-Times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45F2753-8344-4B6A-B8EF-E5EF3E7C8A37}"/>
              </a:ext>
            </a:extLst>
          </p:cNvPr>
          <p:cNvGrpSpPr/>
          <p:nvPr/>
        </p:nvGrpSpPr>
        <p:grpSpPr>
          <a:xfrm>
            <a:off x="4267199" y="1551709"/>
            <a:ext cx="4447310" cy="4100946"/>
            <a:chOff x="4267199" y="1551709"/>
            <a:chExt cx="4447310" cy="41009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F50A40E-C3D0-4671-B889-361AE81E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9" y="1551709"/>
              <a:ext cx="3879274" cy="41009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CD2F66B-1398-433D-ADAC-31F926B2547E}"/>
                </a:ext>
              </a:extLst>
            </p:cNvPr>
            <p:cNvSpPr txBox="1"/>
            <p:nvPr/>
          </p:nvSpPr>
          <p:spPr>
            <a:xfrm>
              <a:off x="5680363" y="3131127"/>
              <a:ext cx="3034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k[la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4C7E8CF-0B93-464C-A450-07F61BC2A551}"/>
              </a:ext>
            </a:extLst>
          </p:cNvPr>
          <p:cNvGrpSpPr/>
          <p:nvPr/>
        </p:nvGrpSpPr>
        <p:grpSpPr>
          <a:xfrm>
            <a:off x="8465126" y="1524513"/>
            <a:ext cx="4184074" cy="4066310"/>
            <a:chOff x="8465126" y="1524513"/>
            <a:chExt cx="4184074" cy="40663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C114563-E8FB-4B8A-A499-F18E7DFD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126" y="1524513"/>
              <a:ext cx="3948547" cy="40663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892AF3B-8AA1-4184-8CAB-48FFDDC1F11E}"/>
                </a:ext>
              </a:extLst>
            </p:cNvPr>
            <p:cNvSpPr txBox="1"/>
            <p:nvPr/>
          </p:nvSpPr>
          <p:spPr>
            <a:xfrm>
              <a:off x="9615054" y="3217461"/>
              <a:ext cx="3034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Kplu</a:t>
              </a:r>
              <a:r>
                <a:rPr lang="en-US" sz="44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\]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153A7D2-B4F6-4744-8366-8696B0B0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1" y="-41565"/>
            <a:ext cx="2393372" cy="1787237"/>
          </a:xfrm>
          <a:prstGeom prst="rect">
            <a:avLst/>
          </a:prstGeom>
        </p:spPr>
      </p:pic>
      <p:sp>
        <p:nvSpPr>
          <p:cNvPr id="15" name="Arrow: Right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12E1F190-82F7-4654-97DE-8524E2B641F4}"/>
              </a:ext>
            </a:extLst>
          </p:cNvPr>
          <p:cNvSpPr/>
          <p:nvPr/>
        </p:nvSpPr>
        <p:spPr>
          <a:xfrm>
            <a:off x="10820400" y="6168168"/>
            <a:ext cx="1222170" cy="689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C00000"/>
                  </a:solidFill>
                </a:ln>
              </a:rPr>
              <a:t>Tui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tluôn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628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327" y="304800"/>
            <a:ext cx="116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djo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3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boh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gu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980B1C6-1362-4EE6-982F-01C3B176C9ED}"/>
              </a:ext>
            </a:extLst>
          </p:cNvPr>
          <p:cNvGrpSpPr/>
          <p:nvPr/>
        </p:nvGrpSpPr>
        <p:grpSpPr>
          <a:xfrm>
            <a:off x="-13857" y="1607127"/>
            <a:ext cx="3879274" cy="4100946"/>
            <a:chOff x="-13857" y="1607127"/>
            <a:chExt cx="3879274" cy="41009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2586F99-3F5E-4228-9C6A-F65043E43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57" y="1607127"/>
              <a:ext cx="3879274" cy="41009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2D39EFC-0638-43A9-B4E9-C638AB6BB2EE}"/>
                </a:ext>
              </a:extLst>
            </p:cNvPr>
            <p:cNvSpPr txBox="1"/>
            <p:nvPr/>
          </p:nvSpPr>
          <p:spPr>
            <a:xfrm>
              <a:off x="720437" y="3346010"/>
              <a:ext cx="2937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bo</a:t>
              </a:r>
              <a:r>
                <a:rPr lang="en-US" sz="48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\ k[la\l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2B5F993-9809-400B-BEBE-460AD06FC034}"/>
              </a:ext>
            </a:extLst>
          </p:cNvPr>
          <p:cNvGrpSpPr/>
          <p:nvPr/>
        </p:nvGrpSpPr>
        <p:grpSpPr>
          <a:xfrm>
            <a:off x="4267199" y="1551709"/>
            <a:ext cx="4447310" cy="4100946"/>
            <a:chOff x="4267199" y="1551709"/>
            <a:chExt cx="4447310" cy="41009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F50A40E-C3D0-4671-B889-361AE81E5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99" y="1551709"/>
              <a:ext cx="3879274" cy="41009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CD2F66B-1398-433D-ADAC-31F926B2547E}"/>
                </a:ext>
              </a:extLst>
            </p:cNvPr>
            <p:cNvSpPr txBox="1"/>
            <p:nvPr/>
          </p:nvSpPr>
          <p:spPr>
            <a:xfrm>
              <a:off x="4391890" y="3131127"/>
              <a:ext cx="4322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        </a:t>
              </a:r>
              <a:r>
                <a:rPr lang="en-US" sz="4400" dirty="0" err="1">
                  <a:latin typeface="TNKeyUni-Times" panose="02020603050405020304" pitchFamily="18" charset="0"/>
                  <a:cs typeface="TNKeyUni-Times" panose="02020603050405020304" pitchFamily="18" charset="0"/>
                </a:rPr>
                <a:t>kpla</a:t>
              </a:r>
              <a:r>
                <a:rPr lang="en-US" sz="44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\k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878747F-6036-4FC3-BAC1-D3AAEEABCAF5}"/>
              </a:ext>
            </a:extLst>
          </p:cNvPr>
          <p:cNvGrpSpPr/>
          <p:nvPr/>
        </p:nvGrpSpPr>
        <p:grpSpPr>
          <a:xfrm>
            <a:off x="8465126" y="1524513"/>
            <a:ext cx="4184074" cy="4066310"/>
            <a:chOff x="8465126" y="1524513"/>
            <a:chExt cx="4184074" cy="40663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C114563-E8FB-4B8A-A499-F18E7DFD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126" y="1524513"/>
              <a:ext cx="3948547" cy="40663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892AF3B-8AA1-4184-8CAB-48FFDDC1F11E}"/>
                </a:ext>
              </a:extLst>
            </p:cNvPr>
            <p:cNvSpPr txBox="1"/>
            <p:nvPr/>
          </p:nvSpPr>
          <p:spPr>
            <a:xfrm>
              <a:off x="9615054" y="3217461"/>
              <a:ext cx="3034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NKeyUni-Times" panose="02020603050405020304" pitchFamily="18" charset="0"/>
                  <a:cs typeface="TNKeyUni-Times" panose="02020603050405020304" pitchFamily="18" charset="0"/>
                </a:rPr>
                <a:t>  k[la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A70DC7-245A-4310-BBD4-5100A6141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1" y="-41565"/>
            <a:ext cx="2393372" cy="1787237"/>
          </a:xfrm>
          <a:prstGeom prst="rect">
            <a:avLst/>
          </a:prstGeom>
        </p:spPr>
      </p:pic>
      <p:sp>
        <p:nvSpPr>
          <p:cNvPr id="15" name="Arrow: Right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81942259-C758-49F6-92E3-862EC5E8C413}"/>
              </a:ext>
            </a:extLst>
          </p:cNvPr>
          <p:cNvSpPr/>
          <p:nvPr/>
        </p:nvSpPr>
        <p:spPr>
          <a:xfrm>
            <a:off x="10820400" y="6168168"/>
            <a:ext cx="1222170" cy="689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C00000"/>
                  </a:solidFill>
                </a:ln>
              </a:rPr>
              <a:t>Tui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tluôn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950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4"/>
            <a:ext cx="12192000" cy="658976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3160" y="1786185"/>
            <a:ext cx="11588840" cy="152452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Klei hriăm 121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t-BR" b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</a:b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kpr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kdr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kbr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  k[r 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NKeyUni-Times" panose="02020603050405020304" pitchFamily="18" charset="0"/>
                <a:ea typeface="Times New Roman" panose="02020603050405020304" pitchFamily="18" charset="0"/>
              </a:rPr>
              <a:t>kđr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5427" y="874643"/>
            <a:ext cx="469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Kna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pa\ 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hruê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20 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mlan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4 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thu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 2023</a:t>
            </a:r>
            <a:endParaRPr lang="en-US" sz="2400" i="1" dirty="0">
              <a:solidFill>
                <a:schemeClr val="accent4">
                  <a:lumMod val="50000"/>
                </a:schemeClr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3BF0E-8A92-4DCC-B235-E2FD683B1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2396836"/>
            <a:ext cx="11790219" cy="322811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5400" dirty="0">
                <a:latin typeface="TNKeyUni-Times" panose="02020603050405020304" pitchFamily="18" charset="0"/>
                <a:cs typeface="TNKeyUni-Times" panose="02020603050405020304" pitchFamily="18" charset="0"/>
              </a:rPr>
              <a:t>	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Leh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adiê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hjan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hmei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hơ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\k 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êdi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ke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#` 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êrô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k[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l^p</a:t>
            </a:r>
            <a:r>
              <a:rPr lang="en-US" sz="5400" dirty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k[</a:t>
            </a:r>
            <a:r>
              <a:rPr lang="en-US" sz="5400" dirty="0" err="1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l^r</a:t>
            </a:r>
            <a:endParaRPr lang="en-US" sz="5400" dirty="0">
              <a:solidFill>
                <a:srgbClr val="00206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563F117-F10F-49A4-A9C8-31076DA7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7" y="607791"/>
            <a:ext cx="1066107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Dla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djo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prue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#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blu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ti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gu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\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anei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NKeyUni-Times" panose="02020603050405020304" pitchFamily="18" charset="0"/>
                <a:cs typeface="TNKeyUni-Times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3CA02D-B9B2-4062-AF21-D7FE6B474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883" y="0"/>
            <a:ext cx="2393372" cy="1787237"/>
          </a:xfrm>
          <a:prstGeom prst="rect">
            <a:avLst/>
          </a:prstGeom>
        </p:spPr>
      </p:pic>
      <p:sp>
        <p:nvSpPr>
          <p:cNvPr id="6" name="Arrow: Right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22D2038-ACC0-4961-AAF7-CF9F1D0EF725}"/>
              </a:ext>
            </a:extLst>
          </p:cNvPr>
          <p:cNvSpPr/>
          <p:nvPr/>
        </p:nvSpPr>
        <p:spPr>
          <a:xfrm>
            <a:off x="10969830" y="6168168"/>
            <a:ext cx="1222170" cy="6898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C00000"/>
                  </a:solidFill>
                </a:ln>
              </a:rPr>
              <a:t>Tui </a:t>
            </a:r>
            <a:r>
              <a:rPr lang="en-US" dirty="0" err="1">
                <a:ln>
                  <a:solidFill>
                    <a:srgbClr val="C00000"/>
                  </a:solidFill>
                </a:ln>
              </a:rPr>
              <a:t>tluôn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593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9163" y="338184"/>
            <a:ext cx="14978129" cy="8062174"/>
          </a:xfrm>
          <a:prstGeom prst="rect">
            <a:avLst/>
          </a:prstGeom>
        </p:spPr>
      </p:pic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xmlns="" id="{7E5E05C2-DAF8-4C36-AE81-66519443E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14" y="375649"/>
            <a:ext cx="6171010" cy="4660177"/>
          </a:xfrm>
        </p:spPr>
      </p:pic>
      <p:sp>
        <p:nvSpPr>
          <p:cNvPr id="15" name="TextBox 14"/>
          <p:cNvSpPr txBox="1"/>
          <p:nvPr/>
        </p:nvSpPr>
        <p:spPr>
          <a:xfrm>
            <a:off x="926433" y="4770149"/>
            <a:ext cx="29034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                        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            </a:t>
            </a:r>
            <a:r>
              <a:rPr lang="en-US" sz="6600" dirty="0" err="1" smtClean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kprư</a:t>
            </a:r>
            <a:r>
              <a:rPr lang="en-US" sz="8000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22458" y="2083976"/>
            <a:ext cx="1399310" cy="66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kpr</a:t>
            </a:r>
            <a:endParaRPr lang="en-US" sz="40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8619" y="2804814"/>
            <a:ext cx="123846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kpr</a:t>
            </a:r>
            <a:endParaRPr lang="en-US" sz="40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17354" y="2804814"/>
            <a:ext cx="1238466" cy="76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ư\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22458" y="3607271"/>
            <a:ext cx="1415983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kprư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78157" y="4386469"/>
            <a:ext cx="1351722" cy="1351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245" y="-164814"/>
            <a:ext cx="13651419" cy="7161962"/>
          </a:xfrm>
          <a:prstGeom prst="rect">
            <a:avLst/>
          </a:prstGeom>
        </p:spPr>
      </p:pic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xmlns="" id="{AF1B0BCE-A9DD-4055-B52F-1AEB48A29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39" y="-164814"/>
            <a:ext cx="5600297" cy="4627923"/>
          </a:xfrm>
        </p:spPr>
      </p:pic>
      <p:sp>
        <p:nvSpPr>
          <p:cNvPr id="14" name="TextBox 13"/>
          <p:cNvSpPr txBox="1"/>
          <p:nvPr/>
        </p:nvSpPr>
        <p:spPr>
          <a:xfrm>
            <a:off x="2200531" y="4688395"/>
            <a:ext cx="3840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4400" b="1" dirty="0" err="1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kdrua</a:t>
            </a:r>
            <a:r>
              <a:rPr lang="en-US" sz="4400" b="1" dirty="0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go</a:t>
            </a:r>
            <a:r>
              <a:rPr lang="en-US" sz="4400" dirty="0"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7752" y="3416167"/>
            <a:ext cx="1399310" cy="66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kdr</a:t>
            </a:r>
            <a:endParaRPr lang="en-US" sz="40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8519" y="4178167"/>
            <a:ext cx="1238466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kdr</a:t>
            </a:r>
            <a:endParaRPr lang="en-US" sz="4000" dirty="0"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47407" y="4178167"/>
            <a:ext cx="1238466" cy="76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ua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47752" y="5037582"/>
            <a:ext cx="1779898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   </a:t>
            </a:r>
            <a:r>
              <a:rPr lang="en-US" sz="4000" dirty="0" err="1">
                <a:latin typeface="TNKeyUni-Times" panose="02020603050405020304" pitchFamily="18" charset="0"/>
                <a:cs typeface="TNKeyUni-Times" panose="02020603050405020304" pitchFamily="18" charset="0"/>
              </a:rPr>
              <a:t>kdrua</a:t>
            </a:r>
            <a:r>
              <a:rPr lang="en-US" sz="4000" dirty="0">
                <a:latin typeface="TNKeyUni-Times" panose="02020603050405020304" pitchFamily="18" charset="0"/>
                <a:cs typeface="TNKeyUni-Times" panose="02020603050405020304" pitchFamily="18" charset="0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0299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0"/>
            <a:ext cx="12072730" cy="66055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6316" y="590342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klu</a:t>
            </a:r>
            <a:r>
              <a:rPr lang="en-US" sz="6000" b="1" dirty="0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6000" b="1" dirty="0" err="1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kbru</a:t>
            </a:r>
            <a:r>
              <a:rPr lang="en-US" sz="6000" b="1" dirty="0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\]		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xmlns="" id="{A562B702-1DE8-4042-8D73-8AE013921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73" y="1656521"/>
            <a:ext cx="6091708" cy="3591339"/>
          </a:xfrm>
        </p:spPr>
      </p:pic>
    </p:spTree>
    <p:extLst>
      <p:ext uri="{BB962C8B-B14F-4D97-AF65-F5344CB8AC3E}">
        <p14:creationId xmlns:p14="http://schemas.microsoft.com/office/powerpoint/2010/main" val="38331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6"/>
            <a:ext cx="12191999" cy="662412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46562" y="830927"/>
            <a:ext cx="8298873" cy="89607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k[reh ala\</a:t>
            </a:r>
            <a:r>
              <a:rPr lang="en-US" sz="6000" b="1" dirty="0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		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1" y="1726999"/>
            <a:ext cx="6400800" cy="4520484"/>
          </a:xfrm>
        </p:spPr>
      </p:pic>
    </p:spTree>
    <p:extLst>
      <p:ext uri="{BB962C8B-B14F-4D97-AF65-F5344CB8AC3E}">
        <p14:creationId xmlns:p14="http://schemas.microsoft.com/office/powerpoint/2010/main" val="2685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2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kđr^ng</a:t>
            </a:r>
            <a:r>
              <a:rPr lang="en-US" sz="6000" b="1" dirty="0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kđru</a:t>
            </a:r>
            <a:r>
              <a:rPr lang="en-US" sz="6000" b="1" dirty="0">
                <a:solidFill>
                  <a:srgbClr val="C0000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F291CD-9C94-4D7D-AEEC-E12F0B685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83" y="1236519"/>
            <a:ext cx="5367771" cy="51019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519"/>
            <a:ext cx="5918312" cy="7231341"/>
          </a:xfrm>
        </p:spPr>
      </p:pic>
    </p:spTree>
    <p:extLst>
      <p:ext uri="{BB962C8B-B14F-4D97-AF65-F5344CB8AC3E}">
        <p14:creationId xmlns:p14="http://schemas.microsoft.com/office/powerpoint/2010/main" val="24643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8490" y="476518"/>
            <a:ext cx="982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Mblang</a:t>
            </a:r>
            <a:r>
              <a:rPr lang="en-US" sz="4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hria</a:t>
            </a:r>
            <a:r>
              <a:rPr lang="en-US" sz="4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\m </a:t>
            </a:r>
            <a:r>
              <a:rPr lang="en-US" sz="4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jing</a:t>
            </a:r>
            <a:r>
              <a:rPr lang="en-US" sz="4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klei</a:t>
            </a:r>
            <a:r>
              <a:rPr lang="en-US" sz="4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Yua</a:t>
            </a:r>
            <a:r>
              <a:rPr lang="en-US" sz="4800" b="1" dirty="0" smtClean="0">
                <a:solidFill>
                  <a:srgbClr val="00206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</a:t>
            </a:r>
            <a:endParaRPr lang="en-US" sz="4800" b="1" dirty="0">
              <a:solidFill>
                <a:srgbClr val="00206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FD79315-EBBF-4551-8A20-BFE22DE3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80" y="1307515"/>
            <a:ext cx="10515600" cy="4901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5400" b="1" dirty="0" smtClean="0">
              <a:solidFill>
                <a:srgbClr val="C0000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>
              <a:buNone/>
            </a:pPr>
            <a:r>
              <a:rPr lang="en-US" sz="5400" b="1" i="1" dirty="0" err="1" smtClean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Kprư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\: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dụng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cụ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để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gạt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chỉ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dệt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kdrua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 go\: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cái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vung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nồi</a:t>
            </a:r>
            <a:endParaRPr lang="en-US" sz="5400" b="1" i="1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>
              <a:buNone/>
            </a:pP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klu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kbru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\] : bao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tải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bị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sứt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chỉ</a:t>
            </a:r>
            <a:endParaRPr lang="en-US" sz="5400" b="1" i="1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>
              <a:buNone/>
            </a:pP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k[reh ala\: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nháy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mắt</a:t>
            </a:r>
            <a:endParaRPr lang="en-US" sz="5400" b="1" i="1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  <a:p>
            <a:pPr marL="0" indent="0">
              <a:buNone/>
            </a:pP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kđr^ng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kđru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\ng: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tiếng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rầm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rầm</a:t>
            </a:r>
            <a:r>
              <a:rPr lang="en-US" sz="5400" b="1" i="1" dirty="0">
                <a:solidFill>
                  <a:srgbClr val="0070C0"/>
                </a:solidFill>
                <a:latin typeface="TNKeyUni-Times" panose="02020603050405020304" pitchFamily="18" charset="0"/>
                <a:cs typeface="TNKeyUni-Times" panose="02020603050405020304" pitchFamily="18" charset="0"/>
              </a:rPr>
              <a:t>…</a:t>
            </a:r>
            <a:endParaRPr lang="en-US" sz="5400" i="1" dirty="0">
              <a:solidFill>
                <a:srgbClr val="0070C0"/>
              </a:solidFill>
              <a:latin typeface="TNKeyUni-Times" panose="02020603050405020304" pitchFamily="18" charset="0"/>
              <a:cs typeface="TNKeyUni-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640</Words>
  <Application>Microsoft Office PowerPoint</Application>
  <PresentationFormat>Widescreen</PresentationFormat>
  <Paragraphs>188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.VnHelvetInsH</vt:lpstr>
      <vt:lpstr>.VnTime</vt:lpstr>
      <vt:lpstr>.VnTimeH</vt:lpstr>
      <vt:lpstr>Arial</vt:lpstr>
      <vt:lpstr>Arial-Rounded</vt:lpstr>
      <vt:lpstr>Calibri</vt:lpstr>
      <vt:lpstr>Calibri Light</vt:lpstr>
      <vt:lpstr>Impact</vt:lpstr>
      <vt:lpstr>Tahoma</vt:lpstr>
      <vt:lpstr>Times New Roman</vt:lpstr>
      <vt:lpstr>TNKeyUni-Times</vt:lpstr>
      <vt:lpstr>Wingdings</vt:lpstr>
      <vt:lpstr>Office Theme</vt:lpstr>
      <vt:lpstr>PowerPoint Presentation</vt:lpstr>
      <vt:lpstr>PowerPoint Presentation</vt:lpstr>
      <vt:lpstr>Klei hriăm 121  kpr  kdr  kbr  k[r  kđr</vt:lpstr>
      <vt:lpstr>PowerPoint Presentation</vt:lpstr>
      <vt:lpstr>PowerPoint Presentation</vt:lpstr>
      <vt:lpstr>klu\ng kbru\]  </vt:lpstr>
      <vt:lpstr>k[reh ala\  </vt:lpstr>
      <vt:lpstr>kđr^ng kđru\ng  </vt:lpstr>
      <vt:lpstr>PowerPoint Presentation</vt:lpstr>
      <vt:lpstr>Mma\ boh hra\ mrâo hria\m: </vt:lpstr>
      <vt:lpstr>PowerPoint Presentation</vt:lpstr>
      <vt:lpstr>bi kpru\ bi kpra\: rơi lục cục </vt:lpstr>
      <vt:lpstr>kpre#`: quăn, xoăn, nhàu </vt:lpstr>
      <vt:lpstr>kdra\n lo\: cánh đồng</vt:lpstr>
      <vt:lpstr>kdre#]: miếng, đoạn, khúc, phần, gian.</vt:lpstr>
      <vt:lpstr>boh k[ruôn: quả cóc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Dla\ng djo\ prue# blu\ ti gu\ anei: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Kna\m pa\ hruê 30 mlan 3 thu\n 2023</dc:title>
  <dc:creator>Administrator</dc:creator>
  <cp:lastModifiedBy>ADMIN</cp:lastModifiedBy>
  <cp:revision>39</cp:revision>
  <dcterms:created xsi:type="dcterms:W3CDTF">2023-03-27T03:58:20Z</dcterms:created>
  <dcterms:modified xsi:type="dcterms:W3CDTF">2023-04-24T07:36:01Z</dcterms:modified>
</cp:coreProperties>
</file>